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6"/>
    <p:sldMasterId id="2147483660" r:id="rId7"/>
    <p:sldMasterId id="2147483667" r:id="rId8"/>
    <p:sldMasterId id="2147483692" r:id="rId9"/>
    <p:sldMasterId id="2147483714" r:id="rId10"/>
  </p:sldMasterIdLst>
  <p:notesMasterIdLst>
    <p:notesMasterId r:id="rId33"/>
  </p:notesMasterIdLst>
  <p:sldIdLst>
    <p:sldId id="549" r:id="rId11"/>
    <p:sldId id="2707" r:id="rId12"/>
    <p:sldId id="2704" r:id="rId13"/>
    <p:sldId id="2723" r:id="rId14"/>
    <p:sldId id="813" r:id="rId15"/>
    <p:sldId id="2706" r:id="rId16"/>
    <p:sldId id="2728" r:id="rId17"/>
    <p:sldId id="2725" r:id="rId18"/>
    <p:sldId id="2729" r:id="rId19"/>
    <p:sldId id="833" r:id="rId20"/>
    <p:sldId id="2731" r:id="rId21"/>
    <p:sldId id="2730" r:id="rId22"/>
    <p:sldId id="2732" r:id="rId23"/>
    <p:sldId id="2712" r:id="rId24"/>
    <p:sldId id="2713" r:id="rId25"/>
    <p:sldId id="2714" r:id="rId26"/>
    <p:sldId id="2733" r:id="rId27"/>
    <p:sldId id="2719" r:id="rId28"/>
    <p:sldId id="2716" r:id="rId29"/>
    <p:sldId id="2734" r:id="rId30"/>
    <p:sldId id="2718" r:id="rId31"/>
    <p:sldId id="271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ADA"/>
    <a:srgbClr val="2D5BDB"/>
    <a:srgbClr val="20E3E8"/>
    <a:srgbClr val="F90FC7"/>
    <a:srgbClr val="7142C6"/>
    <a:srgbClr val="21E75E"/>
    <a:srgbClr val="DE5D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C91180-650E-4421-A3EF-8288AFCBEE09}" v="47" dt="2023-06-16T18:20:24.525"/>
    <p1510:client id="{5484776E-4B15-41CC-B2BF-C993BD2F6D52}" v="188" dt="2023-06-16T08:47:57.210"/>
    <p1510:client id="{98439940-26CB-F339-C4A5-CBCA6A3AC913}" v="1198" dt="2023-06-16T08:31:32.672"/>
    <p1510:client id="{A8AB60D0-0BF1-4D8F-A884-CB0381029AD7}" v="1255" dt="2023-06-16T13:54:37.533"/>
    <p1510:client id="{BD0EAF39-6C6A-4631-B2C8-2D5421E3277B}" v="1899" vWet="1901" dt="2023-06-16T08:18:30.6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60"/>
  </p:normalViewPr>
  <p:slideViewPr>
    <p:cSldViewPr snapToGrid="0">
      <p:cViewPr varScale="1">
        <p:scale>
          <a:sx n="68" d="100"/>
          <a:sy n="68" d="100"/>
        </p:scale>
        <p:origin x="9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6/11/relationships/changesInfo" Target="changesInfos/changesInfo1.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2.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5.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 Id="rId8" Type="http://schemas.openxmlformats.org/officeDocument/2006/relationships/slideMaster" Target="slideMasters/slideMaster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uhan, Netal" userId="S::netal.chauhan@kochgs.com::7c140e48-a2bf-4bd9-9a3e-ce7eb39ace90" providerId="AD" clId="Web-{98439940-26CB-F339-C4A5-CBCA6A3AC913}"/>
    <pc:docChg chg="modSld">
      <pc:chgData name="Chauhan, Netal" userId="S::netal.chauhan@kochgs.com::7c140e48-a2bf-4bd9-9a3e-ce7eb39ace90" providerId="AD" clId="Web-{98439940-26CB-F339-C4A5-CBCA6A3AC913}" dt="2023-06-16T08:31:32.672" v="659" actId="20577"/>
      <pc:docMkLst>
        <pc:docMk/>
      </pc:docMkLst>
      <pc:sldChg chg="modSp">
        <pc:chgData name="Chauhan, Netal" userId="S::netal.chauhan@kochgs.com::7c140e48-a2bf-4bd9-9a3e-ce7eb39ace90" providerId="AD" clId="Web-{98439940-26CB-F339-C4A5-CBCA6A3AC913}" dt="2023-06-16T05:51:25.095" v="28"/>
        <pc:sldMkLst>
          <pc:docMk/>
          <pc:sldMk cId="2044892578" sldId="793"/>
        </pc:sldMkLst>
        <pc:spChg chg="mod">
          <ac:chgData name="Chauhan, Netal" userId="S::netal.chauhan@kochgs.com::7c140e48-a2bf-4bd9-9a3e-ce7eb39ace90" providerId="AD" clId="Web-{98439940-26CB-F339-C4A5-CBCA6A3AC913}" dt="2023-06-16T05:51:00.516" v="15"/>
          <ac:spMkLst>
            <pc:docMk/>
            <pc:sldMk cId="2044892578" sldId="793"/>
            <ac:spMk id="80" creationId="{32271A0B-415E-4060-8DB0-C9A6366A4C9D}"/>
          </ac:spMkLst>
        </pc:spChg>
        <pc:spChg chg="mod">
          <ac:chgData name="Chauhan, Netal" userId="S::netal.chauhan@kochgs.com::7c140e48-a2bf-4bd9-9a3e-ce7eb39ace90" providerId="AD" clId="Web-{98439940-26CB-F339-C4A5-CBCA6A3AC913}" dt="2023-06-16T05:51:25.095" v="28"/>
          <ac:spMkLst>
            <pc:docMk/>
            <pc:sldMk cId="2044892578" sldId="793"/>
            <ac:spMk id="267" creationId="{3153CD03-7703-4F66-B798-858CA82CABF2}"/>
          </ac:spMkLst>
        </pc:spChg>
      </pc:sldChg>
      <pc:sldChg chg="addSp modSp">
        <pc:chgData name="Chauhan, Netal" userId="S::netal.chauhan@kochgs.com::7c140e48-a2bf-4bd9-9a3e-ce7eb39ace90" providerId="AD" clId="Web-{98439940-26CB-F339-C4A5-CBCA6A3AC913}" dt="2023-06-16T08:18:14.661" v="497" actId="20577"/>
        <pc:sldMkLst>
          <pc:docMk/>
          <pc:sldMk cId="84726878" sldId="833"/>
        </pc:sldMkLst>
        <pc:spChg chg="mod">
          <ac:chgData name="Chauhan, Netal" userId="S::netal.chauhan@kochgs.com::7c140e48-a2bf-4bd9-9a3e-ce7eb39ace90" providerId="AD" clId="Web-{98439940-26CB-F339-C4A5-CBCA6A3AC913}" dt="2023-06-16T08:18:14.661" v="497" actId="20577"/>
          <ac:spMkLst>
            <pc:docMk/>
            <pc:sldMk cId="84726878" sldId="833"/>
            <ac:spMk id="9" creationId="{86A12CF5-3D86-C39D-B4E6-FB41C7ED994D}"/>
          </ac:spMkLst>
        </pc:spChg>
        <pc:picChg chg="mod">
          <ac:chgData name="Chauhan, Netal" userId="S::netal.chauhan@kochgs.com::7c140e48-a2bf-4bd9-9a3e-ce7eb39ace90" providerId="AD" clId="Web-{98439940-26CB-F339-C4A5-CBCA6A3AC913}" dt="2023-06-16T07:26:38.449" v="208" actId="1076"/>
          <ac:picMkLst>
            <pc:docMk/>
            <pc:sldMk cId="84726878" sldId="833"/>
            <ac:picMk id="3" creationId="{F8B4E7F1-B2AB-8CDC-135C-D6B12EBC1BC8}"/>
          </ac:picMkLst>
        </pc:picChg>
        <pc:picChg chg="add mod">
          <ac:chgData name="Chauhan, Netal" userId="S::netal.chauhan@kochgs.com::7c140e48-a2bf-4bd9-9a3e-ce7eb39ace90" providerId="AD" clId="Web-{98439940-26CB-F339-C4A5-CBCA6A3AC913}" dt="2023-06-16T07:36:03.281" v="450" actId="1076"/>
          <ac:picMkLst>
            <pc:docMk/>
            <pc:sldMk cId="84726878" sldId="833"/>
            <ac:picMk id="4" creationId="{3EF1A457-23B8-68D8-4FAC-BF8353D924F7}"/>
          </ac:picMkLst>
        </pc:picChg>
        <pc:picChg chg="mod">
          <ac:chgData name="Chauhan, Netal" userId="S::netal.chauhan@kochgs.com::7c140e48-a2bf-4bd9-9a3e-ce7eb39ace90" providerId="AD" clId="Web-{98439940-26CB-F339-C4A5-CBCA6A3AC913}" dt="2023-06-16T07:26:38.464" v="209" actId="1076"/>
          <ac:picMkLst>
            <pc:docMk/>
            <pc:sldMk cId="84726878" sldId="833"/>
            <ac:picMk id="6" creationId="{C8A9A86D-CF72-1D06-64CC-83027D1F82B7}"/>
          </ac:picMkLst>
        </pc:picChg>
        <pc:picChg chg="mod">
          <ac:chgData name="Chauhan, Netal" userId="S::netal.chauhan@kochgs.com::7c140e48-a2bf-4bd9-9a3e-ce7eb39ace90" providerId="AD" clId="Web-{98439940-26CB-F339-C4A5-CBCA6A3AC913}" dt="2023-06-16T07:26:38.464" v="210" actId="1076"/>
          <ac:picMkLst>
            <pc:docMk/>
            <pc:sldMk cId="84726878" sldId="833"/>
            <ac:picMk id="8" creationId="{A2901847-3737-1F77-02EF-2F7D55A42BDB}"/>
          </ac:picMkLst>
        </pc:picChg>
        <pc:picChg chg="mod">
          <ac:chgData name="Chauhan, Netal" userId="S::netal.chauhan@kochgs.com::7c140e48-a2bf-4bd9-9a3e-ce7eb39ace90" providerId="AD" clId="Web-{98439940-26CB-F339-C4A5-CBCA6A3AC913}" dt="2023-06-16T07:26:38.480" v="211" actId="1076"/>
          <ac:picMkLst>
            <pc:docMk/>
            <pc:sldMk cId="84726878" sldId="833"/>
            <ac:picMk id="12" creationId="{363A7559-D7FE-124F-D408-1C866382486E}"/>
          </ac:picMkLst>
        </pc:picChg>
        <pc:picChg chg="mod">
          <ac:chgData name="Chauhan, Netal" userId="S::netal.chauhan@kochgs.com::7c140e48-a2bf-4bd9-9a3e-ce7eb39ace90" providerId="AD" clId="Web-{98439940-26CB-F339-C4A5-CBCA6A3AC913}" dt="2023-06-16T07:26:38.496" v="212" actId="1076"/>
          <ac:picMkLst>
            <pc:docMk/>
            <pc:sldMk cId="84726878" sldId="833"/>
            <ac:picMk id="14" creationId="{2C8CF4C4-F6E6-D1EE-6749-A57278045592}"/>
          </ac:picMkLst>
        </pc:picChg>
      </pc:sldChg>
      <pc:sldChg chg="modSp">
        <pc:chgData name="Chauhan, Netal" userId="S::netal.chauhan@kochgs.com::7c140e48-a2bf-4bd9-9a3e-ce7eb39ace90" providerId="AD" clId="Web-{98439940-26CB-F339-C4A5-CBCA6A3AC913}" dt="2023-06-16T05:50:21.328" v="12" actId="20577"/>
        <pc:sldMkLst>
          <pc:docMk/>
          <pc:sldMk cId="2690909410" sldId="2706"/>
        </pc:sldMkLst>
        <pc:graphicFrameChg chg="modGraphic">
          <ac:chgData name="Chauhan, Netal" userId="S::netal.chauhan@kochgs.com::7c140e48-a2bf-4bd9-9a3e-ce7eb39ace90" providerId="AD" clId="Web-{98439940-26CB-F339-C4A5-CBCA6A3AC913}" dt="2023-06-16T05:50:21.328" v="12" actId="20577"/>
          <ac:graphicFrameMkLst>
            <pc:docMk/>
            <pc:sldMk cId="2690909410" sldId="2706"/>
            <ac:graphicFrameMk id="8" creationId="{23406897-F43D-BCE0-73D9-1BDF3CE99D60}"/>
          </ac:graphicFrameMkLst>
        </pc:graphicFrameChg>
      </pc:sldChg>
      <pc:sldChg chg="modSp">
        <pc:chgData name="Chauhan, Netal" userId="S::netal.chauhan@kochgs.com::7c140e48-a2bf-4bd9-9a3e-ce7eb39ace90" providerId="AD" clId="Web-{98439940-26CB-F339-C4A5-CBCA6A3AC913}" dt="2023-06-16T05:56:41.211" v="50" actId="20577"/>
        <pc:sldMkLst>
          <pc:docMk/>
          <pc:sldMk cId="2065581874" sldId="2712"/>
        </pc:sldMkLst>
        <pc:graphicFrameChg chg="modGraphic">
          <ac:chgData name="Chauhan, Netal" userId="S::netal.chauhan@kochgs.com::7c140e48-a2bf-4bd9-9a3e-ce7eb39ace90" providerId="AD" clId="Web-{98439940-26CB-F339-C4A5-CBCA6A3AC913}" dt="2023-06-16T05:56:41.211" v="50" actId="20577"/>
          <ac:graphicFrameMkLst>
            <pc:docMk/>
            <pc:sldMk cId="2065581874" sldId="2712"/>
            <ac:graphicFrameMk id="2" creationId="{D3EF2BE2-A9C7-583D-7E94-307F7EA71C66}"/>
          </ac:graphicFrameMkLst>
        </pc:graphicFrameChg>
      </pc:sldChg>
      <pc:sldChg chg="modSp">
        <pc:chgData name="Chauhan, Netal" userId="S::netal.chauhan@kochgs.com::7c140e48-a2bf-4bd9-9a3e-ce7eb39ace90" providerId="AD" clId="Web-{98439940-26CB-F339-C4A5-CBCA6A3AC913}" dt="2023-06-16T08:31:32.672" v="659" actId="20577"/>
        <pc:sldMkLst>
          <pc:docMk/>
          <pc:sldMk cId="1777822253" sldId="2714"/>
        </pc:sldMkLst>
        <pc:spChg chg="mod">
          <ac:chgData name="Chauhan, Netal" userId="S::netal.chauhan@kochgs.com::7c140e48-a2bf-4bd9-9a3e-ce7eb39ace90" providerId="AD" clId="Web-{98439940-26CB-F339-C4A5-CBCA6A3AC913}" dt="2023-06-16T08:31:32.672" v="659" actId="20577"/>
          <ac:spMkLst>
            <pc:docMk/>
            <pc:sldMk cId="1777822253" sldId="2714"/>
            <ac:spMk id="3" creationId="{7DD6A978-ACEF-87B0-0E2C-4A8E41053942}"/>
          </ac:spMkLst>
        </pc:spChg>
      </pc:sldChg>
    </pc:docChg>
  </pc:docChgLst>
  <pc:docChgLst>
    <pc:chgData clId="Web-{5484776E-4B15-41CC-B2BF-C993BD2F6D52}"/>
    <pc:docChg chg="modSld">
      <pc:chgData name="" userId="" providerId="" clId="Web-{5484776E-4B15-41CC-B2BF-C993BD2F6D52}" dt="2023-06-16T08:47:57.210" v="102" actId="1076"/>
      <pc:docMkLst>
        <pc:docMk/>
      </pc:docMkLst>
      <pc:sldChg chg="modSp">
        <pc:chgData name="" userId="" providerId="" clId="Web-{5484776E-4B15-41CC-B2BF-C993BD2F6D52}" dt="2023-06-16T08:47:27.162" v="100"/>
        <pc:sldMkLst>
          <pc:docMk/>
          <pc:sldMk cId="2044892578" sldId="793"/>
        </pc:sldMkLst>
        <pc:spChg chg="mod">
          <ac:chgData name="" userId="" providerId="" clId="Web-{5484776E-4B15-41CC-B2BF-C993BD2F6D52}" dt="2023-06-16T08:47:27.162" v="100"/>
          <ac:spMkLst>
            <pc:docMk/>
            <pc:sldMk cId="2044892578" sldId="793"/>
            <ac:spMk id="78" creationId="{11DDD157-8B89-4ABC-99D8-C2854A98A73C}"/>
          </ac:spMkLst>
        </pc:spChg>
      </pc:sldChg>
      <pc:sldChg chg="modSp">
        <pc:chgData name="" userId="" providerId="" clId="Web-{5484776E-4B15-41CC-B2BF-C993BD2F6D52}" dt="2023-06-16T08:47:57.210" v="102" actId="1076"/>
        <pc:sldMkLst>
          <pc:docMk/>
          <pc:sldMk cId="2944488274" sldId="2716"/>
        </pc:sldMkLst>
        <pc:spChg chg="mod">
          <ac:chgData name="" userId="" providerId="" clId="Web-{5484776E-4B15-41CC-B2BF-C993BD2F6D52}" dt="2023-06-16T08:47:57.210" v="102" actId="1076"/>
          <ac:spMkLst>
            <pc:docMk/>
            <pc:sldMk cId="2944488274" sldId="2716"/>
            <ac:spMk id="3" creationId="{36E3ECB3-360F-6DD6-43A0-20B68ED1C480}"/>
          </ac:spMkLst>
        </pc:spChg>
      </pc:sldChg>
    </pc:docChg>
  </pc:docChgLst>
  <pc:docChgLst>
    <pc:chgData name="Chauhan, Netal" userId="S::netal.chauhan@kochgs.com::7c140e48-a2bf-4bd9-9a3e-ce7eb39ace90" providerId="AD" clId="Web-{D37BB53A-6A79-ACBE-E18A-6CD406ED5FA9}"/>
    <pc:docChg chg="addSld modSld">
      <pc:chgData name="Chauhan, Netal" userId="S::netal.chauhan@kochgs.com::7c140e48-a2bf-4bd9-9a3e-ce7eb39ace90" providerId="AD" clId="Web-{D37BB53A-6A79-ACBE-E18A-6CD406ED5FA9}" dt="2023-06-15T16:31:15.478" v="103" actId="20577"/>
      <pc:docMkLst>
        <pc:docMk/>
      </pc:docMkLst>
      <pc:sldChg chg="addSp modSp">
        <pc:chgData name="Chauhan, Netal" userId="S::netal.chauhan@kochgs.com::7c140e48-a2bf-4bd9-9a3e-ce7eb39ace90" providerId="AD" clId="Web-{D37BB53A-6A79-ACBE-E18A-6CD406ED5FA9}" dt="2023-06-15T16:31:15.478" v="103" actId="20577"/>
        <pc:sldMkLst>
          <pc:docMk/>
          <pc:sldMk cId="84726878" sldId="833"/>
        </pc:sldMkLst>
        <pc:spChg chg="mod">
          <ac:chgData name="Chauhan, Netal" userId="S::netal.chauhan@kochgs.com::7c140e48-a2bf-4bd9-9a3e-ce7eb39ace90" providerId="AD" clId="Web-{D37BB53A-6A79-ACBE-E18A-6CD406ED5FA9}" dt="2023-06-15T16:31:15.478" v="103" actId="20577"/>
          <ac:spMkLst>
            <pc:docMk/>
            <pc:sldMk cId="84726878" sldId="833"/>
            <ac:spMk id="9" creationId="{86A12CF5-3D86-C39D-B4E6-FB41C7ED994D}"/>
          </ac:spMkLst>
        </pc:spChg>
        <pc:picChg chg="add mod">
          <ac:chgData name="Chauhan, Netal" userId="S::netal.chauhan@kochgs.com::7c140e48-a2bf-4bd9-9a3e-ce7eb39ace90" providerId="AD" clId="Web-{D37BB53A-6A79-ACBE-E18A-6CD406ED5FA9}" dt="2023-06-15T16:30:34.836" v="83" actId="1076"/>
          <ac:picMkLst>
            <pc:docMk/>
            <pc:sldMk cId="84726878" sldId="833"/>
            <ac:picMk id="3" creationId="{F8B4E7F1-B2AB-8CDC-135C-D6B12EBC1BC8}"/>
          </ac:picMkLst>
        </pc:picChg>
        <pc:picChg chg="add mod">
          <ac:chgData name="Chauhan, Netal" userId="S::netal.chauhan@kochgs.com::7c140e48-a2bf-4bd9-9a3e-ce7eb39ace90" providerId="AD" clId="Web-{D37BB53A-6A79-ACBE-E18A-6CD406ED5FA9}" dt="2023-06-15T16:30:12.679" v="81" actId="1076"/>
          <ac:picMkLst>
            <pc:docMk/>
            <pc:sldMk cId="84726878" sldId="833"/>
            <ac:picMk id="6" creationId="{C8A9A86D-CF72-1D06-64CC-83027D1F82B7}"/>
          </ac:picMkLst>
        </pc:picChg>
        <pc:picChg chg="add mod">
          <ac:chgData name="Chauhan, Netal" userId="S::netal.chauhan@kochgs.com::7c140e48-a2bf-4bd9-9a3e-ce7eb39ace90" providerId="AD" clId="Web-{D37BB53A-6A79-ACBE-E18A-6CD406ED5FA9}" dt="2023-06-15T16:30:12.679" v="82" actId="1076"/>
          <ac:picMkLst>
            <pc:docMk/>
            <pc:sldMk cId="84726878" sldId="833"/>
            <ac:picMk id="8" creationId="{A2901847-3737-1F77-02EF-2F7D55A42BDB}"/>
          </ac:picMkLst>
        </pc:picChg>
        <pc:picChg chg="add mod">
          <ac:chgData name="Chauhan, Netal" userId="S::netal.chauhan@kochgs.com::7c140e48-a2bf-4bd9-9a3e-ce7eb39ace90" providerId="AD" clId="Web-{D37BB53A-6A79-ACBE-E18A-6CD406ED5FA9}" dt="2023-06-15T16:30:34.852" v="84" actId="1076"/>
          <ac:picMkLst>
            <pc:docMk/>
            <pc:sldMk cId="84726878" sldId="833"/>
            <ac:picMk id="12" creationId="{363A7559-D7FE-124F-D408-1C866382486E}"/>
          </ac:picMkLst>
        </pc:picChg>
        <pc:picChg chg="add mod">
          <ac:chgData name="Chauhan, Netal" userId="S::netal.chauhan@kochgs.com::7c140e48-a2bf-4bd9-9a3e-ce7eb39ace90" providerId="AD" clId="Web-{D37BB53A-6A79-ACBE-E18A-6CD406ED5FA9}" dt="2023-06-15T16:30:34.852" v="85" actId="1076"/>
          <ac:picMkLst>
            <pc:docMk/>
            <pc:sldMk cId="84726878" sldId="833"/>
            <ac:picMk id="14" creationId="{2C8CF4C4-F6E6-D1EE-6749-A57278045592}"/>
          </ac:picMkLst>
        </pc:picChg>
      </pc:sldChg>
      <pc:sldChg chg="modSp">
        <pc:chgData name="Chauhan, Netal" userId="S::netal.chauhan@kochgs.com::7c140e48-a2bf-4bd9-9a3e-ce7eb39ace90" providerId="AD" clId="Web-{D37BB53A-6A79-ACBE-E18A-6CD406ED5FA9}" dt="2023-06-15T16:17:37.373" v="2" actId="1076"/>
        <pc:sldMkLst>
          <pc:docMk/>
          <pc:sldMk cId="2690909410" sldId="2706"/>
        </pc:sldMkLst>
        <pc:spChg chg="mod">
          <ac:chgData name="Chauhan, Netal" userId="S::netal.chauhan@kochgs.com::7c140e48-a2bf-4bd9-9a3e-ce7eb39ace90" providerId="AD" clId="Web-{D37BB53A-6A79-ACBE-E18A-6CD406ED5FA9}" dt="2023-06-15T16:17:29.998" v="1" actId="1076"/>
          <ac:spMkLst>
            <pc:docMk/>
            <pc:sldMk cId="2690909410" sldId="2706"/>
            <ac:spMk id="69" creationId="{C65F2534-AC49-4397-83A2-A68F3E224D36}"/>
          </ac:spMkLst>
        </pc:spChg>
        <pc:spChg chg="mod">
          <ac:chgData name="Chauhan, Netal" userId="S::netal.chauhan@kochgs.com::7c140e48-a2bf-4bd9-9a3e-ce7eb39ace90" providerId="AD" clId="Web-{D37BB53A-6A79-ACBE-E18A-6CD406ED5FA9}" dt="2023-06-15T16:17:37.373" v="2" actId="1076"/>
          <ac:spMkLst>
            <pc:docMk/>
            <pc:sldMk cId="2690909410" sldId="2706"/>
            <ac:spMk id="73" creationId="{0E16D3EE-C8A2-4011-A62E-C06E928B5CEB}"/>
          </ac:spMkLst>
        </pc:spChg>
        <pc:spChg chg="mod">
          <ac:chgData name="Chauhan, Netal" userId="S::netal.chauhan@kochgs.com::7c140e48-a2bf-4bd9-9a3e-ce7eb39ace90" providerId="AD" clId="Web-{D37BB53A-6A79-ACBE-E18A-6CD406ED5FA9}" dt="2023-06-15T16:17:19.716" v="0" actId="1076"/>
          <ac:spMkLst>
            <pc:docMk/>
            <pc:sldMk cId="2690909410" sldId="2706"/>
            <ac:spMk id="85" creationId="{D0ADF6DB-3507-4170-94F2-C8946CE531B1}"/>
          </ac:spMkLst>
        </pc:spChg>
      </pc:sldChg>
      <pc:sldChg chg="add replId">
        <pc:chgData name="Chauhan, Netal" userId="S::netal.chauhan@kochgs.com::7c140e48-a2bf-4bd9-9a3e-ce7eb39ace90" providerId="AD" clId="Web-{D37BB53A-6A79-ACBE-E18A-6CD406ED5FA9}" dt="2023-06-15T16:27:13.626" v="79"/>
        <pc:sldMkLst>
          <pc:docMk/>
          <pc:sldMk cId="2065581874" sldId="2712"/>
        </pc:sldMkLst>
      </pc:sldChg>
    </pc:docChg>
  </pc:docChgLst>
  <pc:docChgLst>
    <pc:chgData name="Patel, Parth Rameshbhai" userId="8c8058b5-1fc6-4e08-9fd2-4e0a6a42e1ed" providerId="ADAL" clId="{A8AB60D0-0BF1-4D8F-A884-CB0381029AD7}"/>
    <pc:docChg chg="undo redo custSel addSld delSld modSld sldOrd">
      <pc:chgData name="Patel, Parth Rameshbhai" userId="8c8058b5-1fc6-4e08-9fd2-4e0a6a42e1ed" providerId="ADAL" clId="{A8AB60D0-0BF1-4D8F-A884-CB0381029AD7}" dt="2023-06-16T14:04:11.393" v="3536" actId="26606"/>
      <pc:docMkLst>
        <pc:docMk/>
      </pc:docMkLst>
      <pc:sldChg chg="addSp delSp modSp del mod">
        <pc:chgData name="Patel, Parth Rameshbhai" userId="8c8058b5-1fc6-4e08-9fd2-4e0a6a42e1ed" providerId="ADAL" clId="{A8AB60D0-0BF1-4D8F-A884-CB0381029AD7}" dt="2023-06-13T14:38:31.043" v="605" actId="2696"/>
        <pc:sldMkLst>
          <pc:docMk/>
          <pc:sldMk cId="4115799296" sldId="256"/>
        </pc:sldMkLst>
        <pc:spChg chg="mod">
          <ac:chgData name="Patel, Parth Rameshbhai" userId="8c8058b5-1fc6-4e08-9fd2-4e0a6a42e1ed" providerId="ADAL" clId="{A8AB60D0-0BF1-4D8F-A884-CB0381029AD7}" dt="2023-06-13T13:17:40.667" v="548" actId="1076"/>
          <ac:spMkLst>
            <pc:docMk/>
            <pc:sldMk cId="4115799296" sldId="256"/>
            <ac:spMk id="2" creationId="{35072BEA-DEB0-4743-AC13-290D6B0B988B}"/>
          </ac:spMkLst>
        </pc:spChg>
        <pc:spChg chg="add mod">
          <ac:chgData name="Patel, Parth Rameshbhai" userId="8c8058b5-1fc6-4e08-9fd2-4e0a6a42e1ed" providerId="ADAL" clId="{A8AB60D0-0BF1-4D8F-A884-CB0381029AD7}" dt="2023-06-13T12:44:24.235" v="292" actId="14100"/>
          <ac:spMkLst>
            <pc:docMk/>
            <pc:sldMk cId="4115799296" sldId="256"/>
            <ac:spMk id="9" creationId="{6E77351D-BC99-9049-8580-45507EF235DC}"/>
          </ac:spMkLst>
        </pc:spChg>
        <pc:spChg chg="mod">
          <ac:chgData name="Patel, Parth Rameshbhai" userId="8c8058b5-1fc6-4e08-9fd2-4e0a6a42e1ed" providerId="ADAL" clId="{A8AB60D0-0BF1-4D8F-A884-CB0381029AD7}" dt="2023-06-13T12:42:26.526" v="283" actId="571"/>
          <ac:spMkLst>
            <pc:docMk/>
            <pc:sldMk cId="4115799296" sldId="256"/>
            <ac:spMk id="20" creationId="{038EA0B9-04AE-3298-7EE2-D7B24F46E86E}"/>
          </ac:spMkLst>
        </pc:spChg>
        <pc:spChg chg="mod">
          <ac:chgData name="Patel, Parth Rameshbhai" userId="8c8058b5-1fc6-4e08-9fd2-4e0a6a42e1ed" providerId="ADAL" clId="{A8AB60D0-0BF1-4D8F-A884-CB0381029AD7}" dt="2023-06-13T12:42:26.526" v="283" actId="571"/>
          <ac:spMkLst>
            <pc:docMk/>
            <pc:sldMk cId="4115799296" sldId="256"/>
            <ac:spMk id="22" creationId="{5592552D-3FA3-D18F-9DE6-6B5B2C91DF36}"/>
          </ac:spMkLst>
        </pc:spChg>
        <pc:spChg chg="mod">
          <ac:chgData name="Patel, Parth Rameshbhai" userId="8c8058b5-1fc6-4e08-9fd2-4e0a6a42e1ed" providerId="ADAL" clId="{A8AB60D0-0BF1-4D8F-A884-CB0381029AD7}" dt="2023-06-13T12:42:26.526" v="283" actId="571"/>
          <ac:spMkLst>
            <pc:docMk/>
            <pc:sldMk cId="4115799296" sldId="256"/>
            <ac:spMk id="24" creationId="{88A0FCC2-C550-E928-44CF-2477FB1CC336}"/>
          </ac:spMkLst>
        </pc:spChg>
        <pc:spChg chg="mod">
          <ac:chgData name="Patel, Parth Rameshbhai" userId="8c8058b5-1fc6-4e08-9fd2-4e0a6a42e1ed" providerId="ADAL" clId="{A8AB60D0-0BF1-4D8F-A884-CB0381029AD7}" dt="2023-06-13T12:42:26.526" v="283" actId="571"/>
          <ac:spMkLst>
            <pc:docMk/>
            <pc:sldMk cId="4115799296" sldId="256"/>
            <ac:spMk id="28" creationId="{5223F5C5-ACAF-0A4B-E746-16E02C42FBD5}"/>
          </ac:spMkLst>
        </pc:spChg>
        <pc:spChg chg="mod">
          <ac:chgData name="Patel, Parth Rameshbhai" userId="8c8058b5-1fc6-4e08-9fd2-4e0a6a42e1ed" providerId="ADAL" clId="{A8AB60D0-0BF1-4D8F-A884-CB0381029AD7}" dt="2023-06-13T12:42:26.526" v="283" actId="571"/>
          <ac:spMkLst>
            <pc:docMk/>
            <pc:sldMk cId="4115799296" sldId="256"/>
            <ac:spMk id="34" creationId="{FBE0CAE3-5C71-DFE8-6BD4-79E4027EC005}"/>
          </ac:spMkLst>
        </pc:spChg>
        <pc:spChg chg="mod">
          <ac:chgData name="Patel, Parth Rameshbhai" userId="8c8058b5-1fc6-4e08-9fd2-4e0a6a42e1ed" providerId="ADAL" clId="{A8AB60D0-0BF1-4D8F-A884-CB0381029AD7}" dt="2023-06-13T12:30:31.836" v="198" actId="338"/>
          <ac:spMkLst>
            <pc:docMk/>
            <pc:sldMk cId="4115799296" sldId="256"/>
            <ac:spMk id="46" creationId="{9EB9465C-49CA-4246-8A54-1A624710502E}"/>
          </ac:spMkLst>
        </pc:spChg>
        <pc:spChg chg="mod">
          <ac:chgData name="Patel, Parth Rameshbhai" userId="8c8058b5-1fc6-4e08-9fd2-4e0a6a42e1ed" providerId="ADAL" clId="{A8AB60D0-0BF1-4D8F-A884-CB0381029AD7}" dt="2023-06-13T12:30:31.836" v="198" actId="338"/>
          <ac:spMkLst>
            <pc:docMk/>
            <pc:sldMk cId="4115799296" sldId="256"/>
            <ac:spMk id="47" creationId="{99DD4C27-F91D-4ED3-BD86-669B40BBEBB7}"/>
          </ac:spMkLst>
        </pc:spChg>
        <pc:spChg chg="mod">
          <ac:chgData name="Patel, Parth Rameshbhai" userId="8c8058b5-1fc6-4e08-9fd2-4e0a6a42e1ed" providerId="ADAL" clId="{A8AB60D0-0BF1-4D8F-A884-CB0381029AD7}" dt="2023-06-13T12:30:31.836" v="198" actId="338"/>
          <ac:spMkLst>
            <pc:docMk/>
            <pc:sldMk cId="4115799296" sldId="256"/>
            <ac:spMk id="48" creationId="{8A08FA84-2B68-4118-90FE-671C11FD7367}"/>
          </ac:spMkLst>
        </pc:spChg>
        <pc:spChg chg="mod">
          <ac:chgData name="Patel, Parth Rameshbhai" userId="8c8058b5-1fc6-4e08-9fd2-4e0a6a42e1ed" providerId="ADAL" clId="{A8AB60D0-0BF1-4D8F-A884-CB0381029AD7}" dt="2023-06-13T12:30:31.836" v="198" actId="338"/>
          <ac:spMkLst>
            <pc:docMk/>
            <pc:sldMk cId="4115799296" sldId="256"/>
            <ac:spMk id="49" creationId="{7AF6DB54-0EC0-4CC0-BB7F-98A9A7BFCA20}"/>
          </ac:spMkLst>
        </pc:spChg>
        <pc:spChg chg="mod">
          <ac:chgData name="Patel, Parth Rameshbhai" userId="8c8058b5-1fc6-4e08-9fd2-4e0a6a42e1ed" providerId="ADAL" clId="{A8AB60D0-0BF1-4D8F-A884-CB0381029AD7}" dt="2023-06-13T12:30:31.836" v="198" actId="338"/>
          <ac:spMkLst>
            <pc:docMk/>
            <pc:sldMk cId="4115799296" sldId="256"/>
            <ac:spMk id="50" creationId="{DC850E21-3649-4146-AEDC-A5EB42CE8F57}"/>
          </ac:spMkLst>
        </pc:spChg>
        <pc:spChg chg="mod">
          <ac:chgData name="Patel, Parth Rameshbhai" userId="8c8058b5-1fc6-4e08-9fd2-4e0a6a42e1ed" providerId="ADAL" clId="{A8AB60D0-0BF1-4D8F-A884-CB0381029AD7}" dt="2023-06-13T12:30:31.836" v="198" actId="338"/>
          <ac:spMkLst>
            <pc:docMk/>
            <pc:sldMk cId="4115799296" sldId="256"/>
            <ac:spMk id="51" creationId="{DDB0580C-1F94-4697-884D-BC203F3B0C59}"/>
          </ac:spMkLst>
        </pc:spChg>
        <pc:spChg chg="mod">
          <ac:chgData name="Patel, Parth Rameshbhai" userId="8c8058b5-1fc6-4e08-9fd2-4e0a6a42e1ed" providerId="ADAL" clId="{A8AB60D0-0BF1-4D8F-A884-CB0381029AD7}" dt="2023-06-13T12:30:31.836" v="198" actId="338"/>
          <ac:spMkLst>
            <pc:docMk/>
            <pc:sldMk cId="4115799296" sldId="256"/>
            <ac:spMk id="52" creationId="{1A0E1C46-373F-487A-BF11-5DF4A4A92138}"/>
          </ac:spMkLst>
        </pc:spChg>
        <pc:spChg chg="mod">
          <ac:chgData name="Patel, Parth Rameshbhai" userId="8c8058b5-1fc6-4e08-9fd2-4e0a6a42e1ed" providerId="ADAL" clId="{A8AB60D0-0BF1-4D8F-A884-CB0381029AD7}" dt="2023-06-13T12:30:31.836" v="198" actId="338"/>
          <ac:spMkLst>
            <pc:docMk/>
            <pc:sldMk cId="4115799296" sldId="256"/>
            <ac:spMk id="53" creationId="{21D8FBAE-7F30-41E5-84EA-A9B138CCFCF0}"/>
          </ac:spMkLst>
        </pc:spChg>
        <pc:spChg chg="mod">
          <ac:chgData name="Patel, Parth Rameshbhai" userId="8c8058b5-1fc6-4e08-9fd2-4e0a6a42e1ed" providerId="ADAL" clId="{A8AB60D0-0BF1-4D8F-A884-CB0381029AD7}" dt="2023-06-13T12:30:31.836" v="198" actId="338"/>
          <ac:spMkLst>
            <pc:docMk/>
            <pc:sldMk cId="4115799296" sldId="256"/>
            <ac:spMk id="54" creationId="{96469D9D-AA68-4A81-860E-82FA6FACA4B0}"/>
          </ac:spMkLst>
        </pc:spChg>
        <pc:spChg chg="mod">
          <ac:chgData name="Patel, Parth Rameshbhai" userId="8c8058b5-1fc6-4e08-9fd2-4e0a6a42e1ed" providerId="ADAL" clId="{A8AB60D0-0BF1-4D8F-A884-CB0381029AD7}" dt="2023-06-13T12:30:31.836" v="198" actId="338"/>
          <ac:spMkLst>
            <pc:docMk/>
            <pc:sldMk cId="4115799296" sldId="256"/>
            <ac:spMk id="55" creationId="{5D216C09-3D55-4CE4-BE1E-8E906F334332}"/>
          </ac:spMkLst>
        </pc:spChg>
        <pc:spChg chg="add del mod modVis">
          <ac:chgData name="Patel, Parth Rameshbhai" userId="8c8058b5-1fc6-4e08-9fd2-4e0a6a42e1ed" providerId="ADAL" clId="{A8AB60D0-0BF1-4D8F-A884-CB0381029AD7}" dt="2023-06-13T12:30:34.615" v="199" actId="478"/>
          <ac:spMkLst>
            <pc:docMk/>
            <pc:sldMk cId="4115799296" sldId="256"/>
            <ac:spMk id="56" creationId="{D0C84105-2245-4FB0-B42D-0F4D3F67CF09}"/>
          </ac:spMkLst>
        </pc:spChg>
        <pc:spChg chg="mod">
          <ac:chgData name="Patel, Parth Rameshbhai" userId="8c8058b5-1fc6-4e08-9fd2-4e0a6a42e1ed" providerId="ADAL" clId="{A8AB60D0-0BF1-4D8F-A884-CB0381029AD7}" dt="2023-06-13T12:30:31.836" v="198" actId="338"/>
          <ac:spMkLst>
            <pc:docMk/>
            <pc:sldMk cId="4115799296" sldId="256"/>
            <ac:spMk id="57" creationId="{20F6C5E9-1528-4F9B-8287-32CD0906DBB9}"/>
          </ac:spMkLst>
        </pc:spChg>
        <pc:spChg chg="mod">
          <ac:chgData name="Patel, Parth Rameshbhai" userId="8c8058b5-1fc6-4e08-9fd2-4e0a6a42e1ed" providerId="ADAL" clId="{A8AB60D0-0BF1-4D8F-A884-CB0381029AD7}" dt="2023-06-13T12:30:31.836" v="198" actId="338"/>
          <ac:spMkLst>
            <pc:docMk/>
            <pc:sldMk cId="4115799296" sldId="256"/>
            <ac:spMk id="58" creationId="{3871C87F-D413-418C-A751-CD2C258D2B38}"/>
          </ac:spMkLst>
        </pc:spChg>
        <pc:spChg chg="mod">
          <ac:chgData name="Patel, Parth Rameshbhai" userId="8c8058b5-1fc6-4e08-9fd2-4e0a6a42e1ed" providerId="ADAL" clId="{A8AB60D0-0BF1-4D8F-A884-CB0381029AD7}" dt="2023-06-13T12:30:31.836" v="198" actId="338"/>
          <ac:spMkLst>
            <pc:docMk/>
            <pc:sldMk cId="4115799296" sldId="256"/>
            <ac:spMk id="59" creationId="{B3548A45-C687-4C26-A8C6-19DE4A1E3EF8}"/>
          </ac:spMkLst>
        </pc:spChg>
        <pc:spChg chg="mod">
          <ac:chgData name="Patel, Parth Rameshbhai" userId="8c8058b5-1fc6-4e08-9fd2-4e0a6a42e1ed" providerId="ADAL" clId="{A8AB60D0-0BF1-4D8F-A884-CB0381029AD7}" dt="2023-06-13T12:45:23.789" v="301" actId="1076"/>
          <ac:spMkLst>
            <pc:docMk/>
            <pc:sldMk cId="4115799296" sldId="256"/>
            <ac:spMk id="69" creationId="{C65F2534-AC49-4397-83A2-A68F3E224D36}"/>
          </ac:spMkLst>
        </pc:spChg>
        <pc:spChg chg="mod">
          <ac:chgData name="Patel, Parth Rameshbhai" userId="8c8058b5-1fc6-4e08-9fd2-4e0a6a42e1ed" providerId="ADAL" clId="{A8AB60D0-0BF1-4D8F-A884-CB0381029AD7}" dt="2023-06-13T14:09:01.539" v="558" actId="20577"/>
          <ac:spMkLst>
            <pc:docMk/>
            <pc:sldMk cId="4115799296" sldId="256"/>
            <ac:spMk id="71" creationId="{FB0DE79D-A5CA-42D2-A617-1BCDD971EAD1}"/>
          </ac:spMkLst>
        </pc:spChg>
        <pc:spChg chg="mod">
          <ac:chgData name="Patel, Parth Rameshbhai" userId="8c8058b5-1fc6-4e08-9fd2-4e0a6a42e1ed" providerId="ADAL" clId="{A8AB60D0-0BF1-4D8F-A884-CB0381029AD7}" dt="2023-06-13T12:45:31.786" v="304" actId="1076"/>
          <ac:spMkLst>
            <pc:docMk/>
            <pc:sldMk cId="4115799296" sldId="256"/>
            <ac:spMk id="73" creationId="{0E16D3EE-C8A2-4011-A62E-C06E928B5CEB}"/>
          </ac:spMkLst>
        </pc:spChg>
        <pc:spChg chg="mod">
          <ac:chgData name="Patel, Parth Rameshbhai" userId="8c8058b5-1fc6-4e08-9fd2-4e0a6a42e1ed" providerId="ADAL" clId="{A8AB60D0-0BF1-4D8F-A884-CB0381029AD7}" dt="2023-06-13T12:45:06.323" v="297" actId="1076"/>
          <ac:spMkLst>
            <pc:docMk/>
            <pc:sldMk cId="4115799296" sldId="256"/>
            <ac:spMk id="77" creationId="{CE65D8A6-7D59-4749-98B1-5AE21B996A96}"/>
          </ac:spMkLst>
        </pc:spChg>
        <pc:spChg chg="del mod">
          <ac:chgData name="Patel, Parth Rameshbhai" userId="8c8058b5-1fc6-4e08-9fd2-4e0a6a42e1ed" providerId="ADAL" clId="{A8AB60D0-0BF1-4D8F-A884-CB0381029AD7}" dt="2023-06-13T12:41:41.346" v="279" actId="478"/>
          <ac:spMkLst>
            <pc:docMk/>
            <pc:sldMk cId="4115799296" sldId="256"/>
            <ac:spMk id="81" creationId="{213D31A3-ED67-446A-AF4E-87C6EF44EB41}"/>
          </ac:spMkLst>
        </pc:spChg>
        <pc:spChg chg="mod">
          <ac:chgData name="Patel, Parth Rameshbhai" userId="8c8058b5-1fc6-4e08-9fd2-4e0a6a42e1ed" providerId="ADAL" clId="{A8AB60D0-0BF1-4D8F-A884-CB0381029AD7}" dt="2023-06-13T14:26:03.860" v="586" actId="14100"/>
          <ac:spMkLst>
            <pc:docMk/>
            <pc:sldMk cId="4115799296" sldId="256"/>
            <ac:spMk id="85" creationId="{D0ADF6DB-3507-4170-94F2-C8946CE531B1}"/>
          </ac:spMkLst>
        </pc:spChg>
        <pc:spChg chg="del mod">
          <ac:chgData name="Patel, Parth Rameshbhai" userId="8c8058b5-1fc6-4e08-9fd2-4e0a6a42e1ed" providerId="ADAL" clId="{A8AB60D0-0BF1-4D8F-A884-CB0381029AD7}" dt="2023-06-13T12:41:36.441" v="278" actId="21"/>
          <ac:spMkLst>
            <pc:docMk/>
            <pc:sldMk cId="4115799296" sldId="256"/>
            <ac:spMk id="89" creationId="{999F0A4A-185D-4317-AFAE-F4CF0EA232AC}"/>
          </ac:spMkLst>
        </pc:spChg>
        <pc:grpChg chg="add del mod">
          <ac:chgData name="Patel, Parth Rameshbhai" userId="8c8058b5-1fc6-4e08-9fd2-4e0a6a42e1ed" providerId="ADAL" clId="{A8AB60D0-0BF1-4D8F-A884-CB0381029AD7}" dt="2023-06-13T12:29:27.756" v="195" actId="165"/>
          <ac:grpSpMkLst>
            <pc:docMk/>
            <pc:sldMk cId="4115799296" sldId="256"/>
            <ac:grpSpMk id="3" creationId="{941902F3-50DA-0E73-8DD5-B9CADABDF710}"/>
          </ac:grpSpMkLst>
        </pc:grpChg>
        <pc:grpChg chg="add del mod">
          <ac:chgData name="Patel, Parth Rameshbhai" userId="8c8058b5-1fc6-4e08-9fd2-4e0a6a42e1ed" providerId="ADAL" clId="{A8AB60D0-0BF1-4D8F-A884-CB0381029AD7}" dt="2023-06-13T12:25:09.233" v="172" actId="338"/>
          <ac:grpSpMkLst>
            <pc:docMk/>
            <pc:sldMk cId="4115799296" sldId="256"/>
            <ac:grpSpMk id="4" creationId="{10088D70-49C6-B39B-7C88-000964BC6622}"/>
          </ac:grpSpMkLst>
        </pc:grpChg>
        <pc:grpChg chg="add mod">
          <ac:chgData name="Patel, Parth Rameshbhai" userId="8c8058b5-1fc6-4e08-9fd2-4e0a6a42e1ed" providerId="ADAL" clId="{A8AB60D0-0BF1-4D8F-A884-CB0381029AD7}" dt="2023-06-13T12:25:07.900" v="170" actId="164"/>
          <ac:grpSpMkLst>
            <pc:docMk/>
            <pc:sldMk cId="4115799296" sldId="256"/>
            <ac:grpSpMk id="5" creationId="{8CAAE05C-9F3A-571F-C4F3-1D6112A9FAF2}"/>
          </ac:grpSpMkLst>
        </pc:grpChg>
        <pc:grpChg chg="add mod">
          <ac:chgData name="Patel, Parth Rameshbhai" userId="8c8058b5-1fc6-4e08-9fd2-4e0a6a42e1ed" providerId="ADAL" clId="{A8AB60D0-0BF1-4D8F-A884-CB0381029AD7}" dt="2023-06-13T12:30:31.836" v="198" actId="338"/>
          <ac:grpSpMkLst>
            <pc:docMk/>
            <pc:sldMk cId="4115799296" sldId="256"/>
            <ac:grpSpMk id="6" creationId="{99335D8A-9202-F1B3-8B41-911109DF8CE9}"/>
          </ac:grpSpMkLst>
        </pc:grpChg>
        <pc:grpChg chg="add mod">
          <ac:chgData name="Patel, Parth Rameshbhai" userId="8c8058b5-1fc6-4e08-9fd2-4e0a6a42e1ed" providerId="ADAL" clId="{A8AB60D0-0BF1-4D8F-A884-CB0381029AD7}" dt="2023-06-13T12:42:26.526" v="283" actId="571"/>
          <ac:grpSpMkLst>
            <pc:docMk/>
            <pc:sldMk cId="4115799296" sldId="256"/>
            <ac:grpSpMk id="10" creationId="{68A40B01-97F0-DA52-FFF0-77C395C98F1A}"/>
          </ac:grpSpMkLst>
        </pc:grpChg>
        <pc:grpChg chg="mod">
          <ac:chgData name="Patel, Parth Rameshbhai" userId="8c8058b5-1fc6-4e08-9fd2-4e0a6a42e1ed" providerId="ADAL" clId="{A8AB60D0-0BF1-4D8F-A884-CB0381029AD7}" dt="2023-06-13T12:42:26.526" v="283" actId="571"/>
          <ac:grpSpMkLst>
            <pc:docMk/>
            <pc:sldMk cId="4115799296" sldId="256"/>
            <ac:grpSpMk id="12" creationId="{5113B192-407E-C41A-3EBA-448CB69E03FA}"/>
          </ac:grpSpMkLst>
        </pc:grpChg>
        <pc:grpChg chg="mod">
          <ac:chgData name="Patel, Parth Rameshbhai" userId="8c8058b5-1fc6-4e08-9fd2-4e0a6a42e1ed" providerId="ADAL" clId="{A8AB60D0-0BF1-4D8F-A884-CB0381029AD7}" dt="2023-06-13T12:42:26.526" v="283" actId="571"/>
          <ac:grpSpMkLst>
            <pc:docMk/>
            <pc:sldMk cId="4115799296" sldId="256"/>
            <ac:grpSpMk id="13" creationId="{FDD7D0F2-F6C5-4CED-0543-E09366873D8C}"/>
          </ac:grpSpMkLst>
        </pc:grpChg>
        <pc:grpChg chg="mod">
          <ac:chgData name="Patel, Parth Rameshbhai" userId="8c8058b5-1fc6-4e08-9fd2-4e0a6a42e1ed" providerId="ADAL" clId="{A8AB60D0-0BF1-4D8F-A884-CB0381029AD7}" dt="2023-06-13T12:42:26.526" v="283" actId="571"/>
          <ac:grpSpMkLst>
            <pc:docMk/>
            <pc:sldMk cId="4115799296" sldId="256"/>
            <ac:grpSpMk id="14" creationId="{9D2505A8-0C9B-9FB2-61CC-B6B35819F958}"/>
          </ac:grpSpMkLst>
        </pc:grpChg>
        <pc:grpChg chg="mod">
          <ac:chgData name="Patel, Parth Rameshbhai" userId="8c8058b5-1fc6-4e08-9fd2-4e0a6a42e1ed" providerId="ADAL" clId="{A8AB60D0-0BF1-4D8F-A884-CB0381029AD7}" dt="2023-06-13T12:42:26.526" v="283" actId="571"/>
          <ac:grpSpMkLst>
            <pc:docMk/>
            <pc:sldMk cId="4115799296" sldId="256"/>
            <ac:grpSpMk id="15" creationId="{90DCD78E-9C54-9862-5DE0-235F72C14331}"/>
          </ac:grpSpMkLst>
        </pc:grpChg>
        <pc:grpChg chg="mod">
          <ac:chgData name="Patel, Parth Rameshbhai" userId="8c8058b5-1fc6-4e08-9fd2-4e0a6a42e1ed" providerId="ADAL" clId="{A8AB60D0-0BF1-4D8F-A884-CB0381029AD7}" dt="2023-06-13T12:42:26.526" v="283" actId="571"/>
          <ac:grpSpMkLst>
            <pc:docMk/>
            <pc:sldMk cId="4115799296" sldId="256"/>
            <ac:grpSpMk id="16" creationId="{F7A0DD22-BDCE-7C05-E0BD-E4C99E0933E8}"/>
          </ac:grpSpMkLst>
        </pc:grpChg>
        <pc:grpChg chg="mod">
          <ac:chgData name="Patel, Parth Rameshbhai" userId="8c8058b5-1fc6-4e08-9fd2-4e0a6a42e1ed" providerId="ADAL" clId="{A8AB60D0-0BF1-4D8F-A884-CB0381029AD7}" dt="2023-06-13T12:42:26.526" v="283" actId="571"/>
          <ac:grpSpMkLst>
            <pc:docMk/>
            <pc:sldMk cId="4115799296" sldId="256"/>
            <ac:grpSpMk id="17" creationId="{54FEBEE5-4D3F-7A6E-DD1F-28A83538A352}"/>
          </ac:grpSpMkLst>
        </pc:grpChg>
        <pc:grpChg chg="mod">
          <ac:chgData name="Patel, Parth Rameshbhai" userId="8c8058b5-1fc6-4e08-9fd2-4e0a6a42e1ed" providerId="ADAL" clId="{A8AB60D0-0BF1-4D8F-A884-CB0381029AD7}" dt="2023-06-13T12:42:26.526" v="283" actId="571"/>
          <ac:grpSpMkLst>
            <pc:docMk/>
            <pc:sldMk cId="4115799296" sldId="256"/>
            <ac:grpSpMk id="18" creationId="{6E4B92EF-F521-4198-7FF5-411F73E7E624}"/>
          </ac:grpSpMkLst>
        </pc:grpChg>
        <pc:grpChg chg="mod">
          <ac:chgData name="Patel, Parth Rameshbhai" userId="8c8058b5-1fc6-4e08-9fd2-4e0a6a42e1ed" providerId="ADAL" clId="{A8AB60D0-0BF1-4D8F-A884-CB0381029AD7}" dt="2023-06-13T12:42:26.526" v="283" actId="571"/>
          <ac:grpSpMkLst>
            <pc:docMk/>
            <pc:sldMk cId="4115799296" sldId="256"/>
            <ac:grpSpMk id="23" creationId="{3A6497E6-699B-C987-51C1-03FEB70BEC7E}"/>
          </ac:grpSpMkLst>
        </pc:grpChg>
        <pc:grpChg chg="mod">
          <ac:chgData name="Patel, Parth Rameshbhai" userId="8c8058b5-1fc6-4e08-9fd2-4e0a6a42e1ed" providerId="ADAL" clId="{A8AB60D0-0BF1-4D8F-A884-CB0381029AD7}" dt="2023-06-13T12:42:26.526" v="283" actId="571"/>
          <ac:grpSpMkLst>
            <pc:docMk/>
            <pc:sldMk cId="4115799296" sldId="256"/>
            <ac:grpSpMk id="27" creationId="{4DE3294A-41CF-4796-AF5F-39AE217BB6F0}"/>
          </ac:grpSpMkLst>
        </pc:grpChg>
        <pc:grpChg chg="mod">
          <ac:chgData name="Patel, Parth Rameshbhai" userId="8c8058b5-1fc6-4e08-9fd2-4e0a6a42e1ed" providerId="ADAL" clId="{A8AB60D0-0BF1-4D8F-A884-CB0381029AD7}" dt="2023-06-13T12:42:26.526" v="283" actId="571"/>
          <ac:grpSpMkLst>
            <pc:docMk/>
            <pc:sldMk cId="4115799296" sldId="256"/>
            <ac:grpSpMk id="33" creationId="{D65A004C-5FCC-063C-4CD1-B84736F50E0C}"/>
          </ac:grpSpMkLst>
        </pc:grpChg>
        <pc:grpChg chg="del mod">
          <ac:chgData name="Patel, Parth Rameshbhai" userId="8c8058b5-1fc6-4e08-9fd2-4e0a6a42e1ed" providerId="ADAL" clId="{A8AB60D0-0BF1-4D8F-A884-CB0381029AD7}" dt="2023-06-13T12:23:07.718" v="116" actId="165"/>
          <ac:grpSpMkLst>
            <pc:docMk/>
            <pc:sldMk cId="4115799296" sldId="256"/>
            <ac:grpSpMk id="41" creationId="{90B75051-CB58-419D-8801-EC7B8AB80769}"/>
          </ac:grpSpMkLst>
        </pc:grpChg>
        <pc:grpChg chg="mod topLvl">
          <ac:chgData name="Patel, Parth Rameshbhai" userId="8c8058b5-1fc6-4e08-9fd2-4e0a6a42e1ed" providerId="ADAL" clId="{A8AB60D0-0BF1-4D8F-A884-CB0381029AD7}" dt="2023-06-13T14:25:37.732" v="583" actId="1076"/>
          <ac:grpSpMkLst>
            <pc:docMk/>
            <pc:sldMk cId="4115799296" sldId="256"/>
            <ac:grpSpMk id="42" creationId="{81FD5993-8004-4308-B879-03325A0E0CF4}"/>
          </ac:grpSpMkLst>
        </pc:grpChg>
        <pc:grpChg chg="del mod topLvl">
          <ac:chgData name="Patel, Parth Rameshbhai" userId="8c8058b5-1fc6-4e08-9fd2-4e0a6a42e1ed" providerId="ADAL" clId="{A8AB60D0-0BF1-4D8F-A884-CB0381029AD7}" dt="2023-06-13T12:40:34.676" v="271" actId="478"/>
          <ac:grpSpMkLst>
            <pc:docMk/>
            <pc:sldMk cId="4115799296" sldId="256"/>
            <ac:grpSpMk id="43" creationId="{3ED614BF-4062-4783-9892-3DA819DD532C}"/>
          </ac:grpSpMkLst>
        </pc:grpChg>
        <pc:grpChg chg="mod">
          <ac:chgData name="Patel, Parth Rameshbhai" userId="8c8058b5-1fc6-4e08-9fd2-4e0a6a42e1ed" providerId="ADAL" clId="{A8AB60D0-0BF1-4D8F-A884-CB0381029AD7}" dt="2023-06-13T12:30:31.836" v="198" actId="338"/>
          <ac:grpSpMkLst>
            <pc:docMk/>
            <pc:sldMk cId="4115799296" sldId="256"/>
            <ac:grpSpMk id="44" creationId="{C7379099-76BD-459C-9AE0-54D4D602B5F9}"/>
          </ac:grpSpMkLst>
        </pc:grpChg>
        <pc:grpChg chg="mod">
          <ac:chgData name="Patel, Parth Rameshbhai" userId="8c8058b5-1fc6-4e08-9fd2-4e0a6a42e1ed" providerId="ADAL" clId="{A8AB60D0-0BF1-4D8F-A884-CB0381029AD7}" dt="2023-06-13T12:30:31.836" v="198" actId="338"/>
          <ac:grpSpMkLst>
            <pc:docMk/>
            <pc:sldMk cId="4115799296" sldId="256"/>
            <ac:grpSpMk id="45" creationId="{F84D0D32-BAED-45C2-8018-C0A00B231E29}"/>
          </ac:grpSpMkLst>
        </pc:grpChg>
        <pc:grpChg chg="del mod">
          <ac:chgData name="Patel, Parth Rameshbhai" userId="8c8058b5-1fc6-4e08-9fd2-4e0a6a42e1ed" providerId="ADAL" clId="{A8AB60D0-0BF1-4D8F-A884-CB0381029AD7}" dt="2023-06-13T12:41:36.441" v="278" actId="21"/>
          <ac:grpSpMkLst>
            <pc:docMk/>
            <pc:sldMk cId="4115799296" sldId="256"/>
            <ac:grpSpMk id="60" creationId="{240F8493-F470-4757-A3BD-EA3EBA2B5ABE}"/>
          </ac:grpSpMkLst>
        </pc:grpChg>
        <pc:grpChg chg="mod">
          <ac:chgData name="Patel, Parth Rameshbhai" userId="8c8058b5-1fc6-4e08-9fd2-4e0a6a42e1ed" providerId="ADAL" clId="{A8AB60D0-0BF1-4D8F-A884-CB0381029AD7}" dt="2023-06-13T12:30:31.836" v="198" actId="338"/>
          <ac:grpSpMkLst>
            <pc:docMk/>
            <pc:sldMk cId="4115799296" sldId="256"/>
            <ac:grpSpMk id="61" creationId="{3A3F67F6-4722-464C-A56E-7FB2E7A58B3F}"/>
          </ac:grpSpMkLst>
        </pc:grpChg>
        <pc:grpChg chg="del mod">
          <ac:chgData name="Patel, Parth Rameshbhai" userId="8c8058b5-1fc6-4e08-9fd2-4e0a6a42e1ed" providerId="ADAL" clId="{A8AB60D0-0BF1-4D8F-A884-CB0381029AD7}" dt="2023-06-13T12:41:41.346" v="279" actId="478"/>
          <ac:grpSpMkLst>
            <pc:docMk/>
            <pc:sldMk cId="4115799296" sldId="256"/>
            <ac:grpSpMk id="62" creationId="{09D8E409-A52D-480A-A7BD-2B5B1EB18FD3}"/>
          </ac:grpSpMkLst>
        </pc:grpChg>
        <pc:grpChg chg="mod">
          <ac:chgData name="Patel, Parth Rameshbhai" userId="8c8058b5-1fc6-4e08-9fd2-4e0a6a42e1ed" providerId="ADAL" clId="{A8AB60D0-0BF1-4D8F-A884-CB0381029AD7}" dt="2023-06-13T12:30:31.836" v="198" actId="338"/>
          <ac:grpSpMkLst>
            <pc:docMk/>
            <pc:sldMk cId="4115799296" sldId="256"/>
            <ac:grpSpMk id="63" creationId="{553BD125-2C4B-4B60-93E4-6C07B50ABB36}"/>
          </ac:grpSpMkLst>
        </pc:grpChg>
        <pc:grpChg chg="mod">
          <ac:chgData name="Patel, Parth Rameshbhai" userId="8c8058b5-1fc6-4e08-9fd2-4e0a6a42e1ed" providerId="ADAL" clId="{A8AB60D0-0BF1-4D8F-A884-CB0381029AD7}" dt="2023-06-13T12:30:31.836" v="198" actId="338"/>
          <ac:grpSpMkLst>
            <pc:docMk/>
            <pc:sldMk cId="4115799296" sldId="256"/>
            <ac:grpSpMk id="64" creationId="{C0E56959-5962-426E-95FC-7650C1F20357}"/>
          </ac:grpSpMkLst>
        </pc:grpChg>
        <pc:grpChg chg="mod">
          <ac:chgData name="Patel, Parth Rameshbhai" userId="8c8058b5-1fc6-4e08-9fd2-4e0a6a42e1ed" providerId="ADAL" clId="{A8AB60D0-0BF1-4D8F-A884-CB0381029AD7}" dt="2023-06-13T12:30:31.836" v="198" actId="338"/>
          <ac:grpSpMkLst>
            <pc:docMk/>
            <pc:sldMk cId="4115799296" sldId="256"/>
            <ac:grpSpMk id="65" creationId="{CFD86FF7-256A-44F4-BE5A-BA25EB4FB120}"/>
          </ac:grpSpMkLst>
        </pc:grpChg>
        <pc:grpChg chg="mod">
          <ac:chgData name="Patel, Parth Rameshbhai" userId="8c8058b5-1fc6-4e08-9fd2-4e0a6a42e1ed" providerId="ADAL" clId="{A8AB60D0-0BF1-4D8F-A884-CB0381029AD7}" dt="2023-06-13T12:30:31.836" v="198" actId="338"/>
          <ac:grpSpMkLst>
            <pc:docMk/>
            <pc:sldMk cId="4115799296" sldId="256"/>
            <ac:grpSpMk id="66" creationId="{1E7C5151-02AE-4C95-9FB2-394C6943E5AC}"/>
          </ac:grpSpMkLst>
        </pc:grpChg>
        <pc:grpChg chg="mod">
          <ac:chgData name="Patel, Parth Rameshbhai" userId="8c8058b5-1fc6-4e08-9fd2-4e0a6a42e1ed" providerId="ADAL" clId="{A8AB60D0-0BF1-4D8F-A884-CB0381029AD7}" dt="2023-06-13T12:30:31.836" v="198" actId="338"/>
          <ac:grpSpMkLst>
            <pc:docMk/>
            <pc:sldMk cId="4115799296" sldId="256"/>
            <ac:grpSpMk id="67" creationId="{E22A4394-040A-4B7F-9C5C-EF33E5E59399}"/>
          </ac:grpSpMkLst>
        </pc:grpChg>
        <pc:grpChg chg="mod">
          <ac:chgData name="Patel, Parth Rameshbhai" userId="8c8058b5-1fc6-4e08-9fd2-4e0a6a42e1ed" providerId="ADAL" clId="{A8AB60D0-0BF1-4D8F-A884-CB0381029AD7}" dt="2023-06-13T12:30:31.836" v="198" actId="338"/>
          <ac:grpSpMkLst>
            <pc:docMk/>
            <pc:sldMk cId="4115799296" sldId="256"/>
            <ac:grpSpMk id="72" creationId="{072CC2D7-55D2-4530-8821-564BDD913D39}"/>
          </ac:grpSpMkLst>
        </pc:grpChg>
        <pc:grpChg chg="del mod">
          <ac:chgData name="Patel, Parth Rameshbhai" userId="8c8058b5-1fc6-4e08-9fd2-4e0a6a42e1ed" providerId="ADAL" clId="{A8AB60D0-0BF1-4D8F-A884-CB0381029AD7}" dt="2023-06-13T12:44:03.934" v="289" actId="478"/>
          <ac:grpSpMkLst>
            <pc:docMk/>
            <pc:sldMk cId="4115799296" sldId="256"/>
            <ac:grpSpMk id="76" creationId="{621CB6EA-D1A8-429C-BAC5-6B65D17E0AB7}"/>
          </ac:grpSpMkLst>
        </pc:grpChg>
        <pc:grpChg chg="mod">
          <ac:chgData name="Patel, Parth Rameshbhai" userId="8c8058b5-1fc6-4e08-9fd2-4e0a6a42e1ed" providerId="ADAL" clId="{A8AB60D0-0BF1-4D8F-A884-CB0381029AD7}" dt="2023-06-13T12:30:31.836" v="198" actId="338"/>
          <ac:grpSpMkLst>
            <pc:docMk/>
            <pc:sldMk cId="4115799296" sldId="256"/>
            <ac:grpSpMk id="80" creationId="{74317D2D-28F3-4AB6-86A1-659085483625}"/>
          </ac:grpSpMkLst>
        </pc:grpChg>
        <pc:grpChg chg="mod">
          <ac:chgData name="Patel, Parth Rameshbhai" userId="8c8058b5-1fc6-4e08-9fd2-4e0a6a42e1ed" providerId="ADAL" clId="{A8AB60D0-0BF1-4D8F-A884-CB0381029AD7}" dt="2023-06-13T12:30:31.836" v="198" actId="338"/>
          <ac:grpSpMkLst>
            <pc:docMk/>
            <pc:sldMk cId="4115799296" sldId="256"/>
            <ac:grpSpMk id="84" creationId="{9FBFE459-B2C6-41BF-B01A-8085E22E3120}"/>
          </ac:grpSpMkLst>
        </pc:grpChg>
        <pc:graphicFrameChg chg="add del modGraphic">
          <ac:chgData name="Patel, Parth Rameshbhai" userId="8c8058b5-1fc6-4e08-9fd2-4e0a6a42e1ed" providerId="ADAL" clId="{A8AB60D0-0BF1-4D8F-A884-CB0381029AD7}" dt="2023-06-13T12:35:32.506" v="201" actId="1032"/>
          <ac:graphicFrameMkLst>
            <pc:docMk/>
            <pc:sldMk cId="4115799296" sldId="256"/>
            <ac:graphicFrameMk id="7" creationId="{B6C411E5-6ABE-E9E2-DD1E-8FDA290D8149}"/>
          </ac:graphicFrameMkLst>
        </pc:graphicFrameChg>
        <pc:graphicFrameChg chg="add mod modGraphic">
          <ac:chgData name="Patel, Parth Rameshbhai" userId="8c8058b5-1fc6-4e08-9fd2-4e0a6a42e1ed" providerId="ADAL" clId="{A8AB60D0-0BF1-4D8F-A884-CB0381029AD7}" dt="2023-06-13T14:25:37.732" v="583" actId="1076"/>
          <ac:graphicFrameMkLst>
            <pc:docMk/>
            <pc:sldMk cId="4115799296" sldId="256"/>
            <ac:graphicFrameMk id="8" creationId="{23406897-F43D-BCE0-73D9-1BDF3CE99D60}"/>
          </ac:graphicFrameMkLst>
        </pc:graphicFrameChg>
        <pc:graphicFrameChg chg="add mod">
          <ac:chgData name="Patel, Parth Rameshbhai" userId="8c8058b5-1fc6-4e08-9fd2-4e0a6a42e1ed" providerId="ADAL" clId="{A8AB60D0-0BF1-4D8F-A884-CB0381029AD7}" dt="2023-06-13T12:42:26.526" v="283" actId="571"/>
          <ac:graphicFrameMkLst>
            <pc:docMk/>
            <pc:sldMk cId="4115799296" sldId="256"/>
            <ac:graphicFrameMk id="37" creationId="{76612AE0-F153-873B-B25E-C9CB4582C433}"/>
          </ac:graphicFrameMkLst>
        </pc:graphicFrameChg>
        <pc:cxnChg chg="mod">
          <ac:chgData name="Patel, Parth Rameshbhai" userId="8c8058b5-1fc6-4e08-9fd2-4e0a6a42e1ed" providerId="ADAL" clId="{A8AB60D0-0BF1-4D8F-A884-CB0381029AD7}" dt="2023-06-13T12:42:26.526" v="283" actId="571"/>
          <ac:cxnSpMkLst>
            <pc:docMk/>
            <pc:sldMk cId="4115799296" sldId="256"/>
            <ac:cxnSpMk id="11" creationId="{1F200212-C127-D275-CAE3-1E9A8BB1A2F9}"/>
          </ac:cxnSpMkLst>
        </pc:cxnChg>
        <pc:cxnChg chg="mod">
          <ac:chgData name="Patel, Parth Rameshbhai" userId="8c8058b5-1fc6-4e08-9fd2-4e0a6a42e1ed" providerId="ADAL" clId="{A8AB60D0-0BF1-4D8F-A884-CB0381029AD7}" dt="2023-06-13T12:42:26.526" v="283" actId="571"/>
          <ac:cxnSpMkLst>
            <pc:docMk/>
            <pc:sldMk cId="4115799296" sldId="256"/>
            <ac:cxnSpMk id="19" creationId="{5AB280EA-0BFE-4D27-A713-90C875F2042E}"/>
          </ac:cxnSpMkLst>
        </pc:cxnChg>
        <pc:cxnChg chg="mod">
          <ac:chgData name="Patel, Parth Rameshbhai" userId="8c8058b5-1fc6-4e08-9fd2-4e0a6a42e1ed" providerId="ADAL" clId="{A8AB60D0-0BF1-4D8F-A884-CB0381029AD7}" dt="2023-06-13T12:42:26.526" v="283" actId="571"/>
          <ac:cxnSpMkLst>
            <pc:docMk/>
            <pc:sldMk cId="4115799296" sldId="256"/>
            <ac:cxnSpMk id="21" creationId="{AA3329A7-D51A-E2E6-02D4-C0698B399BBB}"/>
          </ac:cxnSpMkLst>
        </pc:cxnChg>
        <pc:cxnChg chg="mod">
          <ac:chgData name="Patel, Parth Rameshbhai" userId="8c8058b5-1fc6-4e08-9fd2-4e0a6a42e1ed" providerId="ADAL" clId="{A8AB60D0-0BF1-4D8F-A884-CB0381029AD7}" dt="2023-06-13T12:42:26.526" v="283" actId="571"/>
          <ac:cxnSpMkLst>
            <pc:docMk/>
            <pc:sldMk cId="4115799296" sldId="256"/>
            <ac:cxnSpMk id="25" creationId="{163CFDCD-D476-6CF4-C88B-A4D2FE5EC956}"/>
          </ac:cxnSpMkLst>
        </pc:cxnChg>
        <pc:cxnChg chg="mod">
          <ac:chgData name="Patel, Parth Rameshbhai" userId="8c8058b5-1fc6-4e08-9fd2-4e0a6a42e1ed" providerId="ADAL" clId="{A8AB60D0-0BF1-4D8F-A884-CB0381029AD7}" dt="2023-06-13T12:42:26.526" v="283" actId="571"/>
          <ac:cxnSpMkLst>
            <pc:docMk/>
            <pc:sldMk cId="4115799296" sldId="256"/>
            <ac:cxnSpMk id="26" creationId="{23772562-F0A2-82A7-E611-5E99A52E6150}"/>
          </ac:cxnSpMkLst>
        </pc:cxnChg>
        <pc:cxnChg chg="mod">
          <ac:chgData name="Patel, Parth Rameshbhai" userId="8c8058b5-1fc6-4e08-9fd2-4e0a6a42e1ed" providerId="ADAL" clId="{A8AB60D0-0BF1-4D8F-A884-CB0381029AD7}" dt="2023-06-13T12:42:26.526" v="283" actId="571"/>
          <ac:cxnSpMkLst>
            <pc:docMk/>
            <pc:sldMk cId="4115799296" sldId="256"/>
            <ac:cxnSpMk id="29" creationId="{BDD168E1-AC16-9ECA-9DFC-D017AF1C1C8C}"/>
          </ac:cxnSpMkLst>
        </pc:cxnChg>
        <pc:cxnChg chg="mod">
          <ac:chgData name="Patel, Parth Rameshbhai" userId="8c8058b5-1fc6-4e08-9fd2-4e0a6a42e1ed" providerId="ADAL" clId="{A8AB60D0-0BF1-4D8F-A884-CB0381029AD7}" dt="2023-06-13T12:42:26.526" v="283" actId="571"/>
          <ac:cxnSpMkLst>
            <pc:docMk/>
            <pc:sldMk cId="4115799296" sldId="256"/>
            <ac:cxnSpMk id="30" creationId="{9BA07975-5568-1709-6D59-D765F9967776}"/>
          </ac:cxnSpMkLst>
        </pc:cxnChg>
        <pc:cxnChg chg="mod">
          <ac:chgData name="Patel, Parth Rameshbhai" userId="8c8058b5-1fc6-4e08-9fd2-4e0a6a42e1ed" providerId="ADAL" clId="{A8AB60D0-0BF1-4D8F-A884-CB0381029AD7}" dt="2023-06-13T12:42:26.526" v="283" actId="571"/>
          <ac:cxnSpMkLst>
            <pc:docMk/>
            <pc:sldMk cId="4115799296" sldId="256"/>
            <ac:cxnSpMk id="31" creationId="{0B69461E-27F9-1ED4-A7BE-FBEADA423B31}"/>
          </ac:cxnSpMkLst>
        </pc:cxnChg>
        <pc:cxnChg chg="mod">
          <ac:chgData name="Patel, Parth Rameshbhai" userId="8c8058b5-1fc6-4e08-9fd2-4e0a6a42e1ed" providerId="ADAL" clId="{A8AB60D0-0BF1-4D8F-A884-CB0381029AD7}" dt="2023-06-13T12:42:26.526" v="283" actId="571"/>
          <ac:cxnSpMkLst>
            <pc:docMk/>
            <pc:sldMk cId="4115799296" sldId="256"/>
            <ac:cxnSpMk id="32" creationId="{F2571961-4C42-2F52-5988-D7A9DECE1BDF}"/>
          </ac:cxnSpMkLst>
        </pc:cxnChg>
        <pc:cxnChg chg="mod">
          <ac:chgData name="Patel, Parth Rameshbhai" userId="8c8058b5-1fc6-4e08-9fd2-4e0a6a42e1ed" providerId="ADAL" clId="{A8AB60D0-0BF1-4D8F-A884-CB0381029AD7}" dt="2023-06-13T12:42:26.526" v="283" actId="571"/>
          <ac:cxnSpMkLst>
            <pc:docMk/>
            <pc:sldMk cId="4115799296" sldId="256"/>
            <ac:cxnSpMk id="35" creationId="{2B14D334-BA8F-2D27-879B-4EFE1CDB28C0}"/>
          </ac:cxnSpMkLst>
        </pc:cxnChg>
        <pc:cxnChg chg="mod">
          <ac:chgData name="Patel, Parth Rameshbhai" userId="8c8058b5-1fc6-4e08-9fd2-4e0a6a42e1ed" providerId="ADAL" clId="{A8AB60D0-0BF1-4D8F-A884-CB0381029AD7}" dt="2023-06-13T12:42:26.526" v="283" actId="571"/>
          <ac:cxnSpMkLst>
            <pc:docMk/>
            <pc:sldMk cId="4115799296" sldId="256"/>
            <ac:cxnSpMk id="36" creationId="{0F4794AB-ADDA-568A-EA1D-0D2D501B016A}"/>
          </ac:cxnSpMkLst>
        </pc:cxnChg>
        <pc:cxnChg chg="mod">
          <ac:chgData name="Patel, Parth Rameshbhai" userId="8c8058b5-1fc6-4e08-9fd2-4e0a6a42e1ed" providerId="ADAL" clId="{A8AB60D0-0BF1-4D8F-A884-CB0381029AD7}" dt="2023-06-13T12:30:31.836" v="198" actId="338"/>
          <ac:cxnSpMkLst>
            <pc:docMk/>
            <pc:sldMk cId="4115799296" sldId="256"/>
            <ac:cxnSpMk id="68" creationId="{5CAD2DF0-F74A-4085-A989-1BD1F6DBC9AA}"/>
          </ac:cxnSpMkLst>
        </pc:cxnChg>
        <pc:cxnChg chg="mod">
          <ac:chgData name="Patel, Parth Rameshbhai" userId="8c8058b5-1fc6-4e08-9fd2-4e0a6a42e1ed" providerId="ADAL" clId="{A8AB60D0-0BF1-4D8F-A884-CB0381029AD7}" dt="2023-06-13T12:30:31.836" v="198" actId="338"/>
          <ac:cxnSpMkLst>
            <pc:docMk/>
            <pc:sldMk cId="4115799296" sldId="256"/>
            <ac:cxnSpMk id="70" creationId="{AD63EC2C-464D-4B0A-9136-8714E197D0E3}"/>
          </ac:cxnSpMkLst>
        </pc:cxnChg>
        <pc:cxnChg chg="mod">
          <ac:chgData name="Patel, Parth Rameshbhai" userId="8c8058b5-1fc6-4e08-9fd2-4e0a6a42e1ed" providerId="ADAL" clId="{A8AB60D0-0BF1-4D8F-A884-CB0381029AD7}" dt="2023-06-13T12:30:31.836" v="198" actId="338"/>
          <ac:cxnSpMkLst>
            <pc:docMk/>
            <pc:sldMk cId="4115799296" sldId="256"/>
            <ac:cxnSpMk id="74" creationId="{CBE1515A-5E81-4D0D-8B5A-57DA7F9FD452}"/>
          </ac:cxnSpMkLst>
        </pc:cxnChg>
        <pc:cxnChg chg="mod">
          <ac:chgData name="Patel, Parth Rameshbhai" userId="8c8058b5-1fc6-4e08-9fd2-4e0a6a42e1ed" providerId="ADAL" clId="{A8AB60D0-0BF1-4D8F-A884-CB0381029AD7}" dt="2023-06-13T12:30:31.836" v="198" actId="338"/>
          <ac:cxnSpMkLst>
            <pc:docMk/>
            <pc:sldMk cId="4115799296" sldId="256"/>
            <ac:cxnSpMk id="75" creationId="{1D2EA77E-26E8-46D8-83CB-A5AFB9370F7C}"/>
          </ac:cxnSpMkLst>
        </pc:cxnChg>
        <pc:cxnChg chg="del mod">
          <ac:chgData name="Patel, Parth Rameshbhai" userId="8c8058b5-1fc6-4e08-9fd2-4e0a6a42e1ed" providerId="ADAL" clId="{A8AB60D0-0BF1-4D8F-A884-CB0381029AD7}" dt="2023-06-13T12:44:03.934" v="289" actId="478"/>
          <ac:cxnSpMkLst>
            <pc:docMk/>
            <pc:sldMk cId="4115799296" sldId="256"/>
            <ac:cxnSpMk id="78" creationId="{A6828DD5-7BAF-4A71-8E89-57D21C41F91F}"/>
          </ac:cxnSpMkLst>
        </pc:cxnChg>
        <pc:cxnChg chg="mod">
          <ac:chgData name="Patel, Parth Rameshbhai" userId="8c8058b5-1fc6-4e08-9fd2-4e0a6a42e1ed" providerId="ADAL" clId="{A8AB60D0-0BF1-4D8F-A884-CB0381029AD7}" dt="2023-06-13T12:30:31.836" v="198" actId="338"/>
          <ac:cxnSpMkLst>
            <pc:docMk/>
            <pc:sldMk cId="4115799296" sldId="256"/>
            <ac:cxnSpMk id="79" creationId="{2187BE7C-446E-497D-A1A1-8062C01FA8BD}"/>
          </ac:cxnSpMkLst>
        </pc:cxnChg>
        <pc:cxnChg chg="mod">
          <ac:chgData name="Patel, Parth Rameshbhai" userId="8c8058b5-1fc6-4e08-9fd2-4e0a6a42e1ed" providerId="ADAL" clId="{A8AB60D0-0BF1-4D8F-A884-CB0381029AD7}" dt="2023-06-13T12:30:31.836" v="198" actId="338"/>
          <ac:cxnSpMkLst>
            <pc:docMk/>
            <pc:sldMk cId="4115799296" sldId="256"/>
            <ac:cxnSpMk id="82" creationId="{90ACD127-A981-4962-BCD4-F51A35C54A2D}"/>
          </ac:cxnSpMkLst>
        </pc:cxnChg>
        <pc:cxnChg chg="mod">
          <ac:chgData name="Patel, Parth Rameshbhai" userId="8c8058b5-1fc6-4e08-9fd2-4e0a6a42e1ed" providerId="ADAL" clId="{A8AB60D0-0BF1-4D8F-A884-CB0381029AD7}" dt="2023-06-13T12:30:31.836" v="198" actId="338"/>
          <ac:cxnSpMkLst>
            <pc:docMk/>
            <pc:sldMk cId="4115799296" sldId="256"/>
            <ac:cxnSpMk id="83" creationId="{2339586E-6564-466C-B719-F9E4DB3EEE33}"/>
          </ac:cxnSpMkLst>
        </pc:cxnChg>
        <pc:cxnChg chg="mod">
          <ac:chgData name="Patel, Parth Rameshbhai" userId="8c8058b5-1fc6-4e08-9fd2-4e0a6a42e1ed" providerId="ADAL" clId="{A8AB60D0-0BF1-4D8F-A884-CB0381029AD7}" dt="2023-06-13T12:30:31.836" v="198" actId="338"/>
          <ac:cxnSpMkLst>
            <pc:docMk/>
            <pc:sldMk cId="4115799296" sldId="256"/>
            <ac:cxnSpMk id="86" creationId="{FBA4DC75-A373-44E5-93FF-EA759A45BA02}"/>
          </ac:cxnSpMkLst>
        </pc:cxnChg>
        <pc:cxnChg chg="mod">
          <ac:chgData name="Patel, Parth Rameshbhai" userId="8c8058b5-1fc6-4e08-9fd2-4e0a6a42e1ed" providerId="ADAL" clId="{A8AB60D0-0BF1-4D8F-A884-CB0381029AD7}" dt="2023-06-13T12:30:31.836" v="198" actId="338"/>
          <ac:cxnSpMkLst>
            <pc:docMk/>
            <pc:sldMk cId="4115799296" sldId="256"/>
            <ac:cxnSpMk id="87" creationId="{5CFB0890-ECB9-4284-B17D-2CE9037D121C}"/>
          </ac:cxnSpMkLst>
        </pc:cxnChg>
        <pc:cxnChg chg="del mod">
          <ac:chgData name="Patel, Parth Rameshbhai" userId="8c8058b5-1fc6-4e08-9fd2-4e0a6a42e1ed" providerId="ADAL" clId="{A8AB60D0-0BF1-4D8F-A884-CB0381029AD7}" dt="2023-06-13T12:43:28.579" v="286" actId="478"/>
          <ac:cxnSpMkLst>
            <pc:docMk/>
            <pc:sldMk cId="4115799296" sldId="256"/>
            <ac:cxnSpMk id="88" creationId="{D2E500AA-4344-4105-9508-FD8C2456F064}"/>
          </ac:cxnSpMkLst>
        </pc:cxnChg>
      </pc:sldChg>
      <pc:sldChg chg="delSp del mod">
        <pc:chgData name="Patel, Parth Rameshbhai" userId="8c8058b5-1fc6-4e08-9fd2-4e0a6a42e1ed" providerId="ADAL" clId="{A8AB60D0-0BF1-4D8F-A884-CB0381029AD7}" dt="2023-06-16T05:06:25.248" v="2432" actId="47"/>
        <pc:sldMkLst>
          <pc:docMk/>
          <pc:sldMk cId="2415713364" sldId="547"/>
        </pc:sldMkLst>
        <pc:grpChg chg="del">
          <ac:chgData name="Patel, Parth Rameshbhai" userId="8c8058b5-1fc6-4e08-9fd2-4e0a6a42e1ed" providerId="ADAL" clId="{A8AB60D0-0BF1-4D8F-A884-CB0381029AD7}" dt="2023-06-16T04:54:54.877" v="1970" actId="478"/>
          <ac:grpSpMkLst>
            <pc:docMk/>
            <pc:sldMk cId="2415713364" sldId="547"/>
            <ac:grpSpMk id="6" creationId="{9A5D5D0A-4CA4-0449-86F9-1399899E32D5}"/>
          </ac:grpSpMkLst>
        </pc:grpChg>
        <pc:picChg chg="del">
          <ac:chgData name="Patel, Parth Rameshbhai" userId="8c8058b5-1fc6-4e08-9fd2-4e0a6a42e1ed" providerId="ADAL" clId="{A8AB60D0-0BF1-4D8F-A884-CB0381029AD7}" dt="2023-06-16T04:54:56.297" v="1971" actId="478"/>
          <ac:picMkLst>
            <pc:docMk/>
            <pc:sldMk cId="2415713364" sldId="547"/>
            <ac:picMk id="4" creationId="{5FC57700-37B6-4B0E-945A-09B827069FE7}"/>
          </ac:picMkLst>
        </pc:picChg>
      </pc:sldChg>
      <pc:sldChg chg="modSp mod">
        <pc:chgData name="Patel, Parth Rameshbhai" userId="8c8058b5-1fc6-4e08-9fd2-4e0a6a42e1ed" providerId="ADAL" clId="{A8AB60D0-0BF1-4D8F-A884-CB0381029AD7}" dt="2023-06-16T08:39:27.425" v="3314" actId="1076"/>
        <pc:sldMkLst>
          <pc:docMk/>
          <pc:sldMk cId="2044892578" sldId="793"/>
        </pc:sldMkLst>
        <pc:spChg chg="mod">
          <ac:chgData name="Patel, Parth Rameshbhai" userId="8c8058b5-1fc6-4e08-9fd2-4e0a6a42e1ed" providerId="ADAL" clId="{A8AB60D0-0BF1-4D8F-A884-CB0381029AD7}" dt="2023-06-16T04:32:38.319" v="1478" actId="20577"/>
          <ac:spMkLst>
            <pc:docMk/>
            <pc:sldMk cId="2044892578" sldId="793"/>
            <ac:spMk id="78" creationId="{11DDD157-8B89-4ABC-99D8-C2854A98A73C}"/>
          </ac:spMkLst>
        </pc:spChg>
        <pc:spChg chg="mod">
          <ac:chgData name="Patel, Parth Rameshbhai" userId="8c8058b5-1fc6-4e08-9fd2-4e0a6a42e1ed" providerId="ADAL" clId="{A8AB60D0-0BF1-4D8F-A884-CB0381029AD7}" dt="2023-06-16T08:39:15.814" v="3312" actId="1076"/>
          <ac:spMkLst>
            <pc:docMk/>
            <pc:sldMk cId="2044892578" sldId="793"/>
            <ac:spMk id="79" creationId="{4F25CF8A-FCDE-41F2-93B4-4A0053D5B724}"/>
          </ac:spMkLst>
        </pc:spChg>
        <pc:spChg chg="mod">
          <ac:chgData name="Patel, Parth Rameshbhai" userId="8c8058b5-1fc6-4e08-9fd2-4e0a6a42e1ed" providerId="ADAL" clId="{A8AB60D0-0BF1-4D8F-A884-CB0381029AD7}" dt="2023-06-16T04:33:21.376" v="1515" actId="20577"/>
          <ac:spMkLst>
            <pc:docMk/>
            <pc:sldMk cId="2044892578" sldId="793"/>
            <ac:spMk id="80" creationId="{32271A0B-415E-4060-8DB0-C9A6366A4C9D}"/>
          </ac:spMkLst>
        </pc:spChg>
        <pc:spChg chg="mod">
          <ac:chgData name="Patel, Parth Rameshbhai" userId="8c8058b5-1fc6-4e08-9fd2-4e0a6a42e1ed" providerId="ADAL" clId="{A8AB60D0-0BF1-4D8F-A884-CB0381029AD7}" dt="2023-06-16T08:39:20.796" v="3313" actId="1076"/>
          <ac:spMkLst>
            <pc:docMk/>
            <pc:sldMk cId="2044892578" sldId="793"/>
            <ac:spMk id="81" creationId="{38C8A620-428C-4445-96B7-89EC35FF56BC}"/>
          </ac:spMkLst>
        </pc:spChg>
        <pc:spChg chg="mod">
          <ac:chgData name="Patel, Parth Rameshbhai" userId="8c8058b5-1fc6-4e08-9fd2-4e0a6a42e1ed" providerId="ADAL" clId="{A8AB60D0-0BF1-4D8F-A884-CB0381029AD7}" dt="2023-06-16T04:33:24.688" v="1518" actId="20577"/>
          <ac:spMkLst>
            <pc:docMk/>
            <pc:sldMk cId="2044892578" sldId="793"/>
            <ac:spMk id="265" creationId="{0004D440-DB35-4685-A01E-883F2A5D0AEA}"/>
          </ac:spMkLst>
        </pc:spChg>
        <pc:spChg chg="mod">
          <ac:chgData name="Patel, Parth Rameshbhai" userId="8c8058b5-1fc6-4e08-9fd2-4e0a6a42e1ed" providerId="ADAL" clId="{A8AB60D0-0BF1-4D8F-A884-CB0381029AD7}" dt="2023-06-16T08:39:10.386" v="3311" actId="1076"/>
          <ac:spMkLst>
            <pc:docMk/>
            <pc:sldMk cId="2044892578" sldId="793"/>
            <ac:spMk id="267" creationId="{3153CD03-7703-4F66-B798-858CA82CABF2}"/>
          </ac:spMkLst>
        </pc:spChg>
        <pc:spChg chg="mod">
          <ac:chgData name="Patel, Parth Rameshbhai" userId="8c8058b5-1fc6-4e08-9fd2-4e0a6a42e1ed" providerId="ADAL" clId="{A8AB60D0-0BF1-4D8F-A884-CB0381029AD7}" dt="2023-06-16T08:38:30.960" v="3278" actId="1076"/>
          <ac:spMkLst>
            <pc:docMk/>
            <pc:sldMk cId="2044892578" sldId="793"/>
            <ac:spMk id="268" creationId="{1648A243-33FD-43A8-832A-8F0341B8FB99}"/>
          </ac:spMkLst>
        </pc:spChg>
        <pc:spChg chg="mod">
          <ac:chgData name="Patel, Parth Rameshbhai" userId="8c8058b5-1fc6-4e08-9fd2-4e0a6a42e1ed" providerId="ADAL" clId="{A8AB60D0-0BF1-4D8F-A884-CB0381029AD7}" dt="2023-06-16T08:39:27.425" v="3314" actId="1076"/>
          <ac:spMkLst>
            <pc:docMk/>
            <pc:sldMk cId="2044892578" sldId="793"/>
            <ac:spMk id="270" creationId="{5C6D7D4F-89F4-4190-A3AB-1F391CF8FF69}"/>
          </ac:spMkLst>
        </pc:spChg>
      </pc:sldChg>
      <pc:sldChg chg="addSp delSp modSp mod">
        <pc:chgData name="Patel, Parth Rameshbhai" userId="8c8058b5-1fc6-4e08-9fd2-4e0a6a42e1ed" providerId="ADAL" clId="{A8AB60D0-0BF1-4D8F-A884-CB0381029AD7}" dt="2023-06-16T12:19:18.431" v="3380" actId="21"/>
        <pc:sldMkLst>
          <pc:docMk/>
          <pc:sldMk cId="3237674793" sldId="813"/>
        </pc:sldMkLst>
        <pc:spChg chg="add del mod">
          <ac:chgData name="Patel, Parth Rameshbhai" userId="8c8058b5-1fc6-4e08-9fd2-4e0a6a42e1ed" providerId="ADAL" clId="{A8AB60D0-0BF1-4D8F-A884-CB0381029AD7}" dt="2023-06-16T09:06:00.281" v="3376" actId="478"/>
          <ac:spMkLst>
            <pc:docMk/>
            <pc:sldMk cId="3237674793" sldId="813"/>
            <ac:spMk id="4163" creationId="{8DB4E9D1-E175-ABAD-D197-E6CEB9C460C8}"/>
          </ac:spMkLst>
        </pc:spChg>
        <pc:spChg chg="add del">
          <ac:chgData name="Patel, Parth Rameshbhai" userId="8c8058b5-1fc6-4e08-9fd2-4e0a6a42e1ed" providerId="ADAL" clId="{A8AB60D0-0BF1-4D8F-A884-CB0381029AD7}" dt="2023-06-16T12:19:06.299" v="3378" actId="21"/>
          <ac:spMkLst>
            <pc:docMk/>
            <pc:sldMk cId="3237674793" sldId="813"/>
            <ac:spMk id="4693" creationId="{59996108-2925-B9C1-6971-C24B997DCBA3}"/>
          </ac:spMkLst>
        </pc:spChg>
        <pc:graphicFrameChg chg="add del mod">
          <ac:chgData name="Patel, Parth Rameshbhai" userId="8c8058b5-1fc6-4e08-9fd2-4e0a6a42e1ed" providerId="ADAL" clId="{A8AB60D0-0BF1-4D8F-A884-CB0381029AD7}" dt="2023-06-16T12:19:18.431" v="3380" actId="21"/>
          <ac:graphicFrameMkLst>
            <pc:docMk/>
            <pc:sldMk cId="3237674793" sldId="813"/>
            <ac:graphicFrameMk id="3" creationId="{CF3B5171-149A-FF29-6FC1-3738C754917D}"/>
          </ac:graphicFrameMkLst>
        </pc:graphicFrameChg>
      </pc:sldChg>
      <pc:sldChg chg="modSp mod">
        <pc:chgData name="Patel, Parth Rameshbhai" userId="8c8058b5-1fc6-4e08-9fd2-4e0a6a42e1ed" providerId="ADAL" clId="{A8AB60D0-0BF1-4D8F-A884-CB0381029AD7}" dt="2023-06-16T09:02:41.545" v="3373" actId="1076"/>
        <pc:sldMkLst>
          <pc:docMk/>
          <pc:sldMk cId="84726878" sldId="833"/>
        </pc:sldMkLst>
        <pc:spChg chg="mod">
          <ac:chgData name="Patel, Parth Rameshbhai" userId="8c8058b5-1fc6-4e08-9fd2-4e0a6a42e1ed" providerId="ADAL" clId="{A8AB60D0-0BF1-4D8F-A884-CB0381029AD7}" dt="2023-06-16T09:02:41.545" v="3373" actId="1076"/>
          <ac:spMkLst>
            <pc:docMk/>
            <pc:sldMk cId="84726878" sldId="833"/>
            <ac:spMk id="9" creationId="{86A12CF5-3D86-C39D-B4E6-FB41C7ED994D}"/>
          </ac:spMkLst>
        </pc:spChg>
        <pc:spChg chg="mod">
          <ac:chgData name="Patel, Parth Rameshbhai" userId="8c8058b5-1fc6-4e08-9fd2-4e0a6a42e1ed" providerId="ADAL" clId="{A8AB60D0-0BF1-4D8F-A884-CB0381029AD7}" dt="2023-06-14T17:04:37.339" v="1127" actId="20577"/>
          <ac:spMkLst>
            <pc:docMk/>
            <pc:sldMk cId="84726878" sldId="833"/>
            <ac:spMk id="10" creationId="{A813D4BB-5DC1-4FBC-9F8F-E4ADC1EBE4C1}"/>
          </ac:spMkLst>
        </pc:spChg>
        <pc:picChg chg="mod">
          <ac:chgData name="Patel, Parth Rameshbhai" userId="8c8058b5-1fc6-4e08-9fd2-4e0a6a42e1ed" providerId="ADAL" clId="{A8AB60D0-0BF1-4D8F-A884-CB0381029AD7}" dt="2023-06-16T09:02:41.545" v="3373" actId="1076"/>
          <ac:picMkLst>
            <pc:docMk/>
            <pc:sldMk cId="84726878" sldId="833"/>
            <ac:picMk id="3" creationId="{F8B4E7F1-B2AB-8CDC-135C-D6B12EBC1BC8}"/>
          </ac:picMkLst>
        </pc:picChg>
        <pc:picChg chg="mod">
          <ac:chgData name="Patel, Parth Rameshbhai" userId="8c8058b5-1fc6-4e08-9fd2-4e0a6a42e1ed" providerId="ADAL" clId="{A8AB60D0-0BF1-4D8F-A884-CB0381029AD7}" dt="2023-06-16T09:02:41.545" v="3373" actId="1076"/>
          <ac:picMkLst>
            <pc:docMk/>
            <pc:sldMk cId="84726878" sldId="833"/>
            <ac:picMk id="4" creationId="{3EF1A457-23B8-68D8-4FAC-BF8353D924F7}"/>
          </ac:picMkLst>
        </pc:picChg>
        <pc:picChg chg="mod">
          <ac:chgData name="Patel, Parth Rameshbhai" userId="8c8058b5-1fc6-4e08-9fd2-4e0a6a42e1ed" providerId="ADAL" clId="{A8AB60D0-0BF1-4D8F-A884-CB0381029AD7}" dt="2023-06-16T09:02:19.784" v="3372" actId="14100"/>
          <ac:picMkLst>
            <pc:docMk/>
            <pc:sldMk cId="84726878" sldId="833"/>
            <ac:picMk id="5" creationId="{1E8C3B92-1F9E-CD9C-E751-AB8D8873A964}"/>
          </ac:picMkLst>
        </pc:picChg>
        <pc:picChg chg="mod">
          <ac:chgData name="Patel, Parth Rameshbhai" userId="8c8058b5-1fc6-4e08-9fd2-4e0a6a42e1ed" providerId="ADAL" clId="{A8AB60D0-0BF1-4D8F-A884-CB0381029AD7}" dt="2023-06-16T09:02:41.545" v="3373" actId="1076"/>
          <ac:picMkLst>
            <pc:docMk/>
            <pc:sldMk cId="84726878" sldId="833"/>
            <ac:picMk id="6" creationId="{C8A9A86D-CF72-1D06-64CC-83027D1F82B7}"/>
          </ac:picMkLst>
        </pc:picChg>
        <pc:picChg chg="mod">
          <ac:chgData name="Patel, Parth Rameshbhai" userId="8c8058b5-1fc6-4e08-9fd2-4e0a6a42e1ed" providerId="ADAL" clId="{A8AB60D0-0BF1-4D8F-A884-CB0381029AD7}" dt="2023-06-16T09:02:41.545" v="3373" actId="1076"/>
          <ac:picMkLst>
            <pc:docMk/>
            <pc:sldMk cId="84726878" sldId="833"/>
            <ac:picMk id="8" creationId="{A2901847-3737-1F77-02EF-2F7D55A42BDB}"/>
          </ac:picMkLst>
        </pc:picChg>
        <pc:picChg chg="mod">
          <ac:chgData name="Patel, Parth Rameshbhai" userId="8c8058b5-1fc6-4e08-9fd2-4e0a6a42e1ed" providerId="ADAL" clId="{A8AB60D0-0BF1-4D8F-A884-CB0381029AD7}" dt="2023-06-16T09:02:41.545" v="3373" actId="1076"/>
          <ac:picMkLst>
            <pc:docMk/>
            <pc:sldMk cId="84726878" sldId="833"/>
            <ac:picMk id="12" creationId="{363A7559-D7FE-124F-D408-1C866382486E}"/>
          </ac:picMkLst>
        </pc:picChg>
        <pc:picChg chg="mod">
          <ac:chgData name="Patel, Parth Rameshbhai" userId="8c8058b5-1fc6-4e08-9fd2-4e0a6a42e1ed" providerId="ADAL" clId="{A8AB60D0-0BF1-4D8F-A884-CB0381029AD7}" dt="2023-06-16T09:02:41.545" v="3373" actId="1076"/>
          <ac:picMkLst>
            <pc:docMk/>
            <pc:sldMk cId="84726878" sldId="833"/>
            <ac:picMk id="14" creationId="{2C8CF4C4-F6E6-D1EE-6749-A57278045592}"/>
          </ac:picMkLst>
        </pc:picChg>
      </pc:sldChg>
      <pc:sldChg chg="modSp">
        <pc:chgData name="Patel, Parth Rameshbhai" userId="8c8058b5-1fc6-4e08-9fd2-4e0a6a42e1ed" providerId="ADAL" clId="{A8AB60D0-0BF1-4D8F-A884-CB0381029AD7}" dt="2023-06-14T16:24:23.177" v="1047" actId="20577"/>
        <pc:sldMkLst>
          <pc:docMk/>
          <pc:sldMk cId="1035202006" sldId="846"/>
        </pc:sldMkLst>
        <pc:graphicFrameChg chg="mod">
          <ac:chgData name="Patel, Parth Rameshbhai" userId="8c8058b5-1fc6-4e08-9fd2-4e0a6a42e1ed" providerId="ADAL" clId="{A8AB60D0-0BF1-4D8F-A884-CB0381029AD7}" dt="2023-06-14T16:24:23.177" v="1047" actId="20577"/>
          <ac:graphicFrameMkLst>
            <pc:docMk/>
            <pc:sldMk cId="1035202006" sldId="846"/>
            <ac:graphicFrameMk id="15" creationId="{C6547125-AC16-476D-8E2C-5B8A431A6457}"/>
          </ac:graphicFrameMkLst>
        </pc:graphicFrameChg>
      </pc:sldChg>
      <pc:sldChg chg="mod modShow">
        <pc:chgData name="Patel, Parth Rameshbhai" userId="8c8058b5-1fc6-4e08-9fd2-4e0a6a42e1ed" providerId="ADAL" clId="{A8AB60D0-0BF1-4D8F-A884-CB0381029AD7}" dt="2023-06-13T14:09:19.463" v="559" actId="729"/>
        <pc:sldMkLst>
          <pc:docMk/>
          <pc:sldMk cId="2738660557" sldId="848"/>
        </pc:sldMkLst>
      </pc:sldChg>
      <pc:sldChg chg="modSp del">
        <pc:chgData name="Patel, Parth Rameshbhai" userId="8c8058b5-1fc6-4e08-9fd2-4e0a6a42e1ed" providerId="ADAL" clId="{A8AB60D0-0BF1-4D8F-A884-CB0381029AD7}" dt="2023-06-13T13:18:10.672" v="551" actId="2696"/>
        <pc:sldMkLst>
          <pc:docMk/>
          <pc:sldMk cId="3247523493" sldId="851"/>
        </pc:sldMkLst>
        <pc:graphicFrameChg chg="mod">
          <ac:chgData name="Patel, Parth Rameshbhai" userId="8c8058b5-1fc6-4e08-9fd2-4e0a6a42e1ed" providerId="ADAL" clId="{A8AB60D0-0BF1-4D8F-A884-CB0381029AD7}" dt="2023-06-13T13:01:34.726" v="397"/>
          <ac:graphicFrameMkLst>
            <pc:docMk/>
            <pc:sldMk cId="3247523493" sldId="851"/>
            <ac:graphicFrameMk id="15" creationId="{C6547125-AC16-476D-8E2C-5B8A431A6457}"/>
          </ac:graphicFrameMkLst>
        </pc:graphicFrameChg>
      </pc:sldChg>
      <pc:sldChg chg="addSp delSp modSp mod">
        <pc:chgData name="Patel, Parth Rameshbhai" userId="8c8058b5-1fc6-4e08-9fd2-4e0a6a42e1ed" providerId="ADAL" clId="{A8AB60D0-0BF1-4D8F-A884-CB0381029AD7}" dt="2023-06-16T04:30:39.849" v="1474" actId="1076"/>
        <pc:sldMkLst>
          <pc:docMk/>
          <pc:sldMk cId="1939760907" sldId="2704"/>
        </pc:sldMkLst>
        <pc:spChg chg="del mod">
          <ac:chgData name="Patel, Parth Rameshbhai" userId="8c8058b5-1fc6-4e08-9fd2-4e0a6a42e1ed" providerId="ADAL" clId="{A8AB60D0-0BF1-4D8F-A884-CB0381029AD7}" dt="2023-06-13T09:54:35.263" v="24" actId="478"/>
          <ac:spMkLst>
            <pc:docMk/>
            <pc:sldMk cId="1939760907" sldId="2704"/>
            <ac:spMk id="2" creationId="{CFD6650B-7B2C-6DDF-3035-AAE361712134}"/>
          </ac:spMkLst>
        </pc:spChg>
        <pc:spChg chg="add mod ord">
          <ac:chgData name="Patel, Parth Rameshbhai" userId="8c8058b5-1fc6-4e08-9fd2-4e0a6a42e1ed" providerId="ADAL" clId="{A8AB60D0-0BF1-4D8F-A884-CB0381029AD7}" dt="2023-06-14T10:41:53.651" v="872" actId="1076"/>
          <ac:spMkLst>
            <pc:docMk/>
            <pc:sldMk cId="1939760907" sldId="2704"/>
            <ac:spMk id="3" creationId="{41EE875A-00BE-416B-AC9A-961C030FDFD3}"/>
          </ac:spMkLst>
        </pc:spChg>
        <pc:spChg chg="add mod">
          <ac:chgData name="Patel, Parth Rameshbhai" userId="8c8058b5-1fc6-4e08-9fd2-4e0a6a42e1ed" providerId="ADAL" clId="{A8AB60D0-0BF1-4D8F-A884-CB0381029AD7}" dt="2023-06-14T10:41:53.651" v="872" actId="1076"/>
          <ac:spMkLst>
            <pc:docMk/>
            <pc:sldMk cId="1939760907" sldId="2704"/>
            <ac:spMk id="6" creationId="{39F6AE16-8FBC-B8C2-9B9E-F6729F64ABA4}"/>
          </ac:spMkLst>
        </pc:spChg>
        <pc:spChg chg="mod">
          <ac:chgData name="Patel, Parth Rameshbhai" userId="8c8058b5-1fc6-4e08-9fd2-4e0a6a42e1ed" providerId="ADAL" clId="{A8AB60D0-0BF1-4D8F-A884-CB0381029AD7}" dt="2023-06-13T09:58:54.624" v="97" actId="1076"/>
          <ac:spMkLst>
            <pc:docMk/>
            <pc:sldMk cId="1939760907" sldId="2704"/>
            <ac:spMk id="7" creationId="{C705CCE0-1981-4F61-9215-AFDBA0263832}"/>
          </ac:spMkLst>
        </pc:spChg>
        <pc:spChg chg="mod">
          <ac:chgData name="Patel, Parth Rameshbhai" userId="8c8058b5-1fc6-4e08-9fd2-4e0a6a42e1ed" providerId="ADAL" clId="{A8AB60D0-0BF1-4D8F-A884-CB0381029AD7}" dt="2023-06-14T10:44:16.106" v="984" actId="1076"/>
          <ac:spMkLst>
            <pc:docMk/>
            <pc:sldMk cId="1939760907" sldId="2704"/>
            <ac:spMk id="8" creationId="{E7525E36-2F57-4B82-9EA4-F3B1657C4C3F}"/>
          </ac:spMkLst>
        </pc:spChg>
        <pc:spChg chg="mod">
          <ac:chgData name="Patel, Parth Rameshbhai" userId="8c8058b5-1fc6-4e08-9fd2-4e0a6a42e1ed" providerId="ADAL" clId="{A8AB60D0-0BF1-4D8F-A884-CB0381029AD7}" dt="2023-06-14T10:44:16.106" v="984" actId="1076"/>
          <ac:spMkLst>
            <pc:docMk/>
            <pc:sldMk cId="1939760907" sldId="2704"/>
            <ac:spMk id="10" creationId="{1C5B3959-1B9B-4523-AE89-E5A29E830428}"/>
          </ac:spMkLst>
        </pc:spChg>
        <pc:spChg chg="mod">
          <ac:chgData name="Patel, Parth Rameshbhai" userId="8c8058b5-1fc6-4e08-9fd2-4e0a6a42e1ed" providerId="ADAL" clId="{A8AB60D0-0BF1-4D8F-A884-CB0381029AD7}" dt="2023-06-14T10:44:16.106" v="984" actId="1076"/>
          <ac:spMkLst>
            <pc:docMk/>
            <pc:sldMk cId="1939760907" sldId="2704"/>
            <ac:spMk id="11" creationId="{94998352-91C7-4FB2-8A44-2E2AFB81B6C0}"/>
          </ac:spMkLst>
        </pc:spChg>
        <pc:spChg chg="del">
          <ac:chgData name="Patel, Parth Rameshbhai" userId="8c8058b5-1fc6-4e08-9fd2-4e0a6a42e1ed" providerId="ADAL" clId="{A8AB60D0-0BF1-4D8F-A884-CB0381029AD7}" dt="2023-06-13T13:08:35.550" v="468" actId="478"/>
          <ac:spMkLst>
            <pc:docMk/>
            <pc:sldMk cId="1939760907" sldId="2704"/>
            <ac:spMk id="12" creationId="{E575C19A-3623-432B-82A0-9731B0FA7500}"/>
          </ac:spMkLst>
        </pc:spChg>
        <pc:spChg chg="add mod">
          <ac:chgData name="Patel, Parth Rameshbhai" userId="8c8058b5-1fc6-4e08-9fd2-4e0a6a42e1ed" providerId="ADAL" clId="{A8AB60D0-0BF1-4D8F-A884-CB0381029AD7}" dt="2023-06-14T10:43:56.673" v="983" actId="20577"/>
          <ac:spMkLst>
            <pc:docMk/>
            <pc:sldMk cId="1939760907" sldId="2704"/>
            <ac:spMk id="15" creationId="{C1BC5323-4DCC-68D5-B476-414139153F55}"/>
          </ac:spMkLst>
        </pc:spChg>
        <pc:spChg chg="add mod ord">
          <ac:chgData name="Patel, Parth Rameshbhai" userId="8c8058b5-1fc6-4e08-9fd2-4e0a6a42e1ed" providerId="ADAL" clId="{A8AB60D0-0BF1-4D8F-A884-CB0381029AD7}" dt="2023-06-13T13:12:37.622" v="501" actId="1076"/>
          <ac:spMkLst>
            <pc:docMk/>
            <pc:sldMk cId="1939760907" sldId="2704"/>
            <ac:spMk id="25" creationId="{0582F9B8-FFFF-8BF7-5AD6-A242C950A9D2}"/>
          </ac:spMkLst>
        </pc:spChg>
        <pc:spChg chg="add mod">
          <ac:chgData name="Patel, Parth Rameshbhai" userId="8c8058b5-1fc6-4e08-9fd2-4e0a6a42e1ed" providerId="ADAL" clId="{A8AB60D0-0BF1-4D8F-A884-CB0381029AD7}" dt="2023-06-13T13:12:42.370" v="502" actId="1076"/>
          <ac:spMkLst>
            <pc:docMk/>
            <pc:sldMk cId="1939760907" sldId="2704"/>
            <ac:spMk id="27" creationId="{A581B9DD-235A-7813-222B-078918C1DF90}"/>
          </ac:spMkLst>
        </pc:spChg>
        <pc:spChg chg="add mod">
          <ac:chgData name="Patel, Parth Rameshbhai" userId="8c8058b5-1fc6-4e08-9fd2-4e0a6a42e1ed" providerId="ADAL" clId="{A8AB60D0-0BF1-4D8F-A884-CB0381029AD7}" dt="2023-06-14T10:41:05.593" v="863" actId="1076"/>
          <ac:spMkLst>
            <pc:docMk/>
            <pc:sldMk cId="1939760907" sldId="2704"/>
            <ac:spMk id="29" creationId="{BC4670E4-15CA-F196-74C4-EC262AC4415F}"/>
          </ac:spMkLst>
        </pc:spChg>
        <pc:spChg chg="add mod">
          <ac:chgData name="Patel, Parth Rameshbhai" userId="8c8058b5-1fc6-4e08-9fd2-4e0a6a42e1ed" providerId="ADAL" clId="{A8AB60D0-0BF1-4D8F-A884-CB0381029AD7}" dt="2023-06-13T14:09:35.523" v="560" actId="1076"/>
          <ac:spMkLst>
            <pc:docMk/>
            <pc:sldMk cId="1939760907" sldId="2704"/>
            <ac:spMk id="30" creationId="{F2EFF3F3-F724-F035-2B31-8BA4E16BA2C1}"/>
          </ac:spMkLst>
        </pc:spChg>
        <pc:spChg chg="add mod">
          <ac:chgData name="Patel, Parth Rameshbhai" userId="8c8058b5-1fc6-4e08-9fd2-4e0a6a42e1ed" providerId="ADAL" clId="{A8AB60D0-0BF1-4D8F-A884-CB0381029AD7}" dt="2023-06-13T14:09:46.561" v="562" actId="1076"/>
          <ac:spMkLst>
            <pc:docMk/>
            <pc:sldMk cId="1939760907" sldId="2704"/>
            <ac:spMk id="31" creationId="{6437BC8D-0844-97CC-DD3E-01A4CD8985BE}"/>
          </ac:spMkLst>
        </pc:spChg>
        <pc:spChg chg="mod">
          <ac:chgData name="Patel, Parth Rameshbhai" userId="8c8058b5-1fc6-4e08-9fd2-4e0a6a42e1ed" providerId="ADAL" clId="{A8AB60D0-0BF1-4D8F-A884-CB0381029AD7}" dt="2023-06-13T13:08:47.970" v="471" actId="1076"/>
          <ac:spMkLst>
            <pc:docMk/>
            <pc:sldMk cId="1939760907" sldId="2704"/>
            <ac:spMk id="39" creationId="{45B0DF2F-62CE-49CF-A3AD-FD69DD41DCAD}"/>
          </ac:spMkLst>
        </pc:spChg>
        <pc:spChg chg="mod">
          <ac:chgData name="Patel, Parth Rameshbhai" userId="8c8058b5-1fc6-4e08-9fd2-4e0a6a42e1ed" providerId="ADAL" clId="{A8AB60D0-0BF1-4D8F-A884-CB0381029AD7}" dt="2023-06-13T13:08:55.960" v="472" actId="1076"/>
          <ac:spMkLst>
            <pc:docMk/>
            <pc:sldMk cId="1939760907" sldId="2704"/>
            <ac:spMk id="41" creationId="{2B1272C9-7A5D-452B-BB99-76DC83E1DC7C}"/>
          </ac:spMkLst>
        </pc:spChg>
        <pc:spChg chg="del mod">
          <ac:chgData name="Patel, Parth Rameshbhai" userId="8c8058b5-1fc6-4e08-9fd2-4e0a6a42e1ed" providerId="ADAL" clId="{A8AB60D0-0BF1-4D8F-A884-CB0381029AD7}" dt="2023-06-14T10:41:25.577" v="867" actId="478"/>
          <ac:spMkLst>
            <pc:docMk/>
            <pc:sldMk cId="1939760907" sldId="2704"/>
            <ac:spMk id="49" creationId="{58365095-E205-4738-A7CF-8F6AF48407B4}"/>
          </ac:spMkLst>
        </pc:spChg>
        <pc:spChg chg="del mod">
          <ac:chgData name="Patel, Parth Rameshbhai" userId="8c8058b5-1fc6-4e08-9fd2-4e0a6a42e1ed" providerId="ADAL" clId="{A8AB60D0-0BF1-4D8F-A884-CB0381029AD7}" dt="2023-06-14T10:41:35.876" v="870" actId="478"/>
          <ac:spMkLst>
            <pc:docMk/>
            <pc:sldMk cId="1939760907" sldId="2704"/>
            <ac:spMk id="51" creationId="{3C4392D2-977D-4EF9-8D0C-6C18657E73EC}"/>
          </ac:spMkLst>
        </pc:spChg>
        <pc:spChg chg="mod">
          <ac:chgData name="Patel, Parth Rameshbhai" userId="8c8058b5-1fc6-4e08-9fd2-4e0a6a42e1ed" providerId="ADAL" clId="{A8AB60D0-0BF1-4D8F-A884-CB0381029AD7}" dt="2023-06-14T10:41:05.593" v="863" actId="1076"/>
          <ac:spMkLst>
            <pc:docMk/>
            <pc:sldMk cId="1939760907" sldId="2704"/>
            <ac:spMk id="52" creationId="{C4B1462B-8D8D-41E0-8225-A7873E99194D}"/>
          </ac:spMkLst>
        </pc:spChg>
        <pc:spChg chg="del mod">
          <ac:chgData name="Patel, Parth Rameshbhai" userId="8c8058b5-1fc6-4e08-9fd2-4e0a6a42e1ed" providerId="ADAL" clId="{A8AB60D0-0BF1-4D8F-A884-CB0381029AD7}" dt="2023-06-13T13:11:37.010" v="489" actId="478"/>
          <ac:spMkLst>
            <pc:docMk/>
            <pc:sldMk cId="1939760907" sldId="2704"/>
            <ac:spMk id="54" creationId="{60614BEC-96EC-444E-AAB5-02B1E92B80A3}"/>
          </ac:spMkLst>
        </pc:spChg>
        <pc:spChg chg="mod">
          <ac:chgData name="Patel, Parth Rameshbhai" userId="8c8058b5-1fc6-4e08-9fd2-4e0a6a42e1ed" providerId="ADAL" clId="{A8AB60D0-0BF1-4D8F-A884-CB0381029AD7}" dt="2023-06-14T10:42:30.502" v="875" actId="1076"/>
          <ac:spMkLst>
            <pc:docMk/>
            <pc:sldMk cId="1939760907" sldId="2704"/>
            <ac:spMk id="55" creationId="{F496152F-FC4E-4D2C-95A7-FF0FFF9BBC52}"/>
          </ac:spMkLst>
        </pc:spChg>
        <pc:spChg chg="mod">
          <ac:chgData name="Patel, Parth Rameshbhai" userId="8c8058b5-1fc6-4e08-9fd2-4e0a6a42e1ed" providerId="ADAL" clId="{A8AB60D0-0BF1-4D8F-A884-CB0381029AD7}" dt="2023-06-14T10:42:30.502" v="875" actId="1076"/>
          <ac:spMkLst>
            <pc:docMk/>
            <pc:sldMk cId="1939760907" sldId="2704"/>
            <ac:spMk id="57" creationId="{E6C16A14-CCE3-48B8-9FBC-284059649532}"/>
          </ac:spMkLst>
        </pc:spChg>
        <pc:spChg chg="del">
          <ac:chgData name="Patel, Parth Rameshbhai" userId="8c8058b5-1fc6-4e08-9fd2-4e0a6a42e1ed" providerId="ADAL" clId="{A8AB60D0-0BF1-4D8F-A884-CB0381029AD7}" dt="2023-06-13T13:08:27.073" v="465" actId="478"/>
          <ac:spMkLst>
            <pc:docMk/>
            <pc:sldMk cId="1939760907" sldId="2704"/>
            <ac:spMk id="61" creationId="{E791C3B3-DB45-4E39-899C-13ED08A3E8B9}"/>
          </ac:spMkLst>
        </pc:spChg>
        <pc:spChg chg="del">
          <ac:chgData name="Patel, Parth Rameshbhai" userId="8c8058b5-1fc6-4e08-9fd2-4e0a6a42e1ed" providerId="ADAL" clId="{A8AB60D0-0BF1-4D8F-A884-CB0381029AD7}" dt="2023-06-13T13:08:24.760" v="464" actId="478"/>
          <ac:spMkLst>
            <pc:docMk/>
            <pc:sldMk cId="1939760907" sldId="2704"/>
            <ac:spMk id="64" creationId="{5DCCA491-749A-4A2A-A304-0C0064D74857}"/>
          </ac:spMkLst>
        </pc:spChg>
        <pc:spChg chg="del">
          <ac:chgData name="Patel, Parth Rameshbhai" userId="8c8058b5-1fc6-4e08-9fd2-4e0a6a42e1ed" providerId="ADAL" clId="{A8AB60D0-0BF1-4D8F-A884-CB0381029AD7}" dt="2023-06-13T13:08:30.440" v="466" actId="478"/>
          <ac:spMkLst>
            <pc:docMk/>
            <pc:sldMk cId="1939760907" sldId="2704"/>
            <ac:spMk id="71" creationId="{49270F8A-EBA3-4D9D-83AD-A0070DB65520}"/>
          </ac:spMkLst>
        </pc:spChg>
        <pc:spChg chg="del">
          <ac:chgData name="Patel, Parth Rameshbhai" userId="8c8058b5-1fc6-4e08-9fd2-4e0a6a42e1ed" providerId="ADAL" clId="{A8AB60D0-0BF1-4D8F-A884-CB0381029AD7}" dt="2023-06-13T13:08:17.438" v="461" actId="478"/>
          <ac:spMkLst>
            <pc:docMk/>
            <pc:sldMk cId="1939760907" sldId="2704"/>
            <ac:spMk id="79" creationId="{44307660-7C62-4960-BC31-B9322715D747}"/>
          </ac:spMkLst>
        </pc:spChg>
        <pc:spChg chg="del">
          <ac:chgData name="Patel, Parth Rameshbhai" userId="8c8058b5-1fc6-4e08-9fd2-4e0a6a42e1ed" providerId="ADAL" clId="{A8AB60D0-0BF1-4D8F-A884-CB0381029AD7}" dt="2023-06-13T13:08:21.954" v="463" actId="478"/>
          <ac:spMkLst>
            <pc:docMk/>
            <pc:sldMk cId="1939760907" sldId="2704"/>
            <ac:spMk id="81" creationId="{8E98B088-5F32-490A-A270-F8F78D1C9C12}"/>
          </ac:spMkLst>
        </pc:spChg>
        <pc:spChg chg="del">
          <ac:chgData name="Patel, Parth Rameshbhai" userId="8c8058b5-1fc6-4e08-9fd2-4e0a6a42e1ed" providerId="ADAL" clId="{A8AB60D0-0BF1-4D8F-A884-CB0381029AD7}" dt="2023-06-13T13:08:14.562" v="459" actId="478"/>
          <ac:spMkLst>
            <pc:docMk/>
            <pc:sldMk cId="1939760907" sldId="2704"/>
            <ac:spMk id="82" creationId="{2D4DBA5F-9208-438F-B49C-523DF839D97C}"/>
          </ac:spMkLst>
        </pc:spChg>
        <pc:spChg chg="del">
          <ac:chgData name="Patel, Parth Rameshbhai" userId="8c8058b5-1fc6-4e08-9fd2-4e0a6a42e1ed" providerId="ADAL" clId="{A8AB60D0-0BF1-4D8F-A884-CB0381029AD7}" dt="2023-06-13T13:08:10.326" v="457" actId="478"/>
          <ac:spMkLst>
            <pc:docMk/>
            <pc:sldMk cId="1939760907" sldId="2704"/>
            <ac:spMk id="84" creationId="{022F038C-180C-454F-961A-ACDE2BC155D4}"/>
          </ac:spMkLst>
        </pc:spChg>
        <pc:spChg chg="del">
          <ac:chgData name="Patel, Parth Rameshbhai" userId="8c8058b5-1fc6-4e08-9fd2-4e0a6a42e1ed" providerId="ADAL" clId="{A8AB60D0-0BF1-4D8F-A884-CB0381029AD7}" dt="2023-06-13T13:08:12.540" v="458" actId="478"/>
          <ac:spMkLst>
            <pc:docMk/>
            <pc:sldMk cId="1939760907" sldId="2704"/>
            <ac:spMk id="85" creationId="{AEC0A003-37DC-4E79-ABEA-CBB146B18A1B}"/>
          </ac:spMkLst>
        </pc:spChg>
        <pc:spChg chg="del">
          <ac:chgData name="Patel, Parth Rameshbhai" userId="8c8058b5-1fc6-4e08-9fd2-4e0a6a42e1ed" providerId="ADAL" clId="{A8AB60D0-0BF1-4D8F-A884-CB0381029AD7}" dt="2023-06-13T13:08:10.326" v="457" actId="478"/>
          <ac:spMkLst>
            <pc:docMk/>
            <pc:sldMk cId="1939760907" sldId="2704"/>
            <ac:spMk id="86" creationId="{26BFF3F4-365A-4126-BA3B-4A5416F0F8F0}"/>
          </ac:spMkLst>
        </pc:spChg>
        <pc:spChg chg="mod">
          <ac:chgData name="Patel, Parth Rameshbhai" userId="8c8058b5-1fc6-4e08-9fd2-4e0a6a42e1ed" providerId="ADAL" clId="{A8AB60D0-0BF1-4D8F-A884-CB0381029AD7}" dt="2023-06-13T09:56:22.609" v="48" actId="20577"/>
          <ac:spMkLst>
            <pc:docMk/>
            <pc:sldMk cId="1939760907" sldId="2704"/>
            <ac:spMk id="88" creationId="{4E9FE2B1-AFA0-4CEE-B8B4-BA0C759644B5}"/>
          </ac:spMkLst>
        </pc:spChg>
        <pc:spChg chg="del">
          <ac:chgData name="Patel, Parth Rameshbhai" userId="8c8058b5-1fc6-4e08-9fd2-4e0a6a42e1ed" providerId="ADAL" clId="{A8AB60D0-0BF1-4D8F-A884-CB0381029AD7}" dt="2023-06-13T09:53:38.284" v="13" actId="478"/>
          <ac:spMkLst>
            <pc:docMk/>
            <pc:sldMk cId="1939760907" sldId="2704"/>
            <ac:spMk id="94" creationId="{37F5D8CC-944F-4BD1-AE93-C423A7EAD8CA}"/>
          </ac:spMkLst>
        </pc:spChg>
        <pc:spChg chg="del">
          <ac:chgData name="Patel, Parth Rameshbhai" userId="8c8058b5-1fc6-4e08-9fd2-4e0a6a42e1ed" providerId="ADAL" clId="{A8AB60D0-0BF1-4D8F-A884-CB0381029AD7}" dt="2023-06-13T09:53:42.567" v="14" actId="478"/>
          <ac:spMkLst>
            <pc:docMk/>
            <pc:sldMk cId="1939760907" sldId="2704"/>
            <ac:spMk id="96" creationId="{C8CB185E-8A94-4333-944A-B8EB3EFA037D}"/>
          </ac:spMkLst>
        </pc:spChg>
        <pc:spChg chg="del">
          <ac:chgData name="Patel, Parth Rameshbhai" userId="8c8058b5-1fc6-4e08-9fd2-4e0a6a42e1ed" providerId="ADAL" clId="{A8AB60D0-0BF1-4D8F-A884-CB0381029AD7}" dt="2023-06-13T09:54:08.062" v="18" actId="478"/>
          <ac:spMkLst>
            <pc:docMk/>
            <pc:sldMk cId="1939760907" sldId="2704"/>
            <ac:spMk id="97" creationId="{D3047B20-9D49-4516-9A59-1BA86A4E33FA}"/>
          </ac:spMkLst>
        </pc:spChg>
        <pc:spChg chg="del">
          <ac:chgData name="Patel, Parth Rameshbhai" userId="8c8058b5-1fc6-4e08-9fd2-4e0a6a42e1ed" providerId="ADAL" clId="{A8AB60D0-0BF1-4D8F-A884-CB0381029AD7}" dt="2023-06-13T09:54:08.062" v="18" actId="478"/>
          <ac:spMkLst>
            <pc:docMk/>
            <pc:sldMk cId="1939760907" sldId="2704"/>
            <ac:spMk id="99" creationId="{3A3FA515-4E05-4BB9-BFE5-7846344A391A}"/>
          </ac:spMkLst>
        </pc:spChg>
        <pc:spChg chg="del mod">
          <ac:chgData name="Patel, Parth Rameshbhai" userId="8c8058b5-1fc6-4e08-9fd2-4e0a6a42e1ed" providerId="ADAL" clId="{A8AB60D0-0BF1-4D8F-A884-CB0381029AD7}" dt="2023-06-13T13:11:48.230" v="491" actId="478"/>
          <ac:spMkLst>
            <pc:docMk/>
            <pc:sldMk cId="1939760907" sldId="2704"/>
            <ac:spMk id="136" creationId="{FBE805C2-8B55-EAA5-48DC-A33C6956BF62}"/>
          </ac:spMkLst>
        </pc:spChg>
        <pc:spChg chg="del">
          <ac:chgData name="Patel, Parth Rameshbhai" userId="8c8058b5-1fc6-4e08-9fd2-4e0a6a42e1ed" providerId="ADAL" clId="{A8AB60D0-0BF1-4D8F-A884-CB0381029AD7}" dt="2023-06-13T09:58:50.841" v="96" actId="478"/>
          <ac:spMkLst>
            <pc:docMk/>
            <pc:sldMk cId="1939760907" sldId="2704"/>
            <ac:spMk id="140" creationId="{F46E5C69-F0E5-B1A7-09FD-69882235A103}"/>
          </ac:spMkLst>
        </pc:spChg>
        <pc:spChg chg="del">
          <ac:chgData name="Patel, Parth Rameshbhai" userId="8c8058b5-1fc6-4e08-9fd2-4e0a6a42e1ed" providerId="ADAL" clId="{A8AB60D0-0BF1-4D8F-A884-CB0381029AD7}" dt="2023-06-13T13:11:51.489" v="492" actId="478"/>
          <ac:spMkLst>
            <pc:docMk/>
            <pc:sldMk cId="1939760907" sldId="2704"/>
            <ac:spMk id="141" creationId="{0F9BEF14-057B-E7D3-E0E6-CC7320495C18}"/>
          </ac:spMkLst>
        </pc:spChg>
        <pc:spChg chg="del">
          <ac:chgData name="Patel, Parth Rameshbhai" userId="8c8058b5-1fc6-4e08-9fd2-4e0a6a42e1ed" providerId="ADAL" clId="{A8AB60D0-0BF1-4D8F-A884-CB0381029AD7}" dt="2023-06-13T09:58:50.841" v="96" actId="478"/>
          <ac:spMkLst>
            <pc:docMk/>
            <pc:sldMk cId="1939760907" sldId="2704"/>
            <ac:spMk id="142" creationId="{51E59923-B35E-80F7-87AE-3E481A9A1D68}"/>
          </ac:spMkLst>
        </pc:spChg>
        <pc:spChg chg="del">
          <ac:chgData name="Patel, Parth Rameshbhai" userId="8c8058b5-1fc6-4e08-9fd2-4e0a6a42e1ed" providerId="ADAL" clId="{A8AB60D0-0BF1-4D8F-A884-CB0381029AD7}" dt="2023-06-13T13:11:45.395" v="490" actId="478"/>
          <ac:spMkLst>
            <pc:docMk/>
            <pc:sldMk cId="1939760907" sldId="2704"/>
            <ac:spMk id="143" creationId="{DB042985-ADCF-447C-84A9-E0A30A284546}"/>
          </ac:spMkLst>
        </pc:spChg>
        <pc:spChg chg="del">
          <ac:chgData name="Patel, Parth Rameshbhai" userId="8c8058b5-1fc6-4e08-9fd2-4e0a6a42e1ed" providerId="ADAL" clId="{A8AB60D0-0BF1-4D8F-A884-CB0381029AD7}" dt="2023-06-13T13:11:45.395" v="490" actId="478"/>
          <ac:spMkLst>
            <pc:docMk/>
            <pc:sldMk cId="1939760907" sldId="2704"/>
            <ac:spMk id="145" creationId="{22AD9D09-1BCE-46A7-A4A7-9D7E8D059889}"/>
          </ac:spMkLst>
        </pc:spChg>
        <pc:spChg chg="del mod">
          <ac:chgData name="Patel, Parth Rameshbhai" userId="8c8058b5-1fc6-4e08-9fd2-4e0a6a42e1ed" providerId="ADAL" clId="{A8AB60D0-0BF1-4D8F-A884-CB0381029AD7}" dt="2023-06-13T09:58:50.841" v="96" actId="478"/>
          <ac:spMkLst>
            <pc:docMk/>
            <pc:sldMk cId="1939760907" sldId="2704"/>
            <ac:spMk id="146" creationId="{62E44367-DAE4-4575-B71E-A38CE1D20F5C}"/>
          </ac:spMkLst>
        </pc:spChg>
        <pc:spChg chg="del">
          <ac:chgData name="Patel, Parth Rameshbhai" userId="8c8058b5-1fc6-4e08-9fd2-4e0a6a42e1ed" providerId="ADAL" clId="{A8AB60D0-0BF1-4D8F-A884-CB0381029AD7}" dt="2023-06-13T13:11:51.489" v="492" actId="478"/>
          <ac:spMkLst>
            <pc:docMk/>
            <pc:sldMk cId="1939760907" sldId="2704"/>
            <ac:spMk id="147" creationId="{89AA2328-5C6A-DA21-3F27-191D472F3B4C}"/>
          </ac:spMkLst>
        </pc:spChg>
        <pc:spChg chg="del">
          <ac:chgData name="Patel, Parth Rameshbhai" userId="8c8058b5-1fc6-4e08-9fd2-4e0a6a42e1ed" providerId="ADAL" clId="{A8AB60D0-0BF1-4D8F-A884-CB0381029AD7}" dt="2023-06-13T09:58:50.841" v="96" actId="478"/>
          <ac:spMkLst>
            <pc:docMk/>
            <pc:sldMk cId="1939760907" sldId="2704"/>
            <ac:spMk id="148" creationId="{6E8B9A58-A5B3-9498-4792-31F032B6FD66}"/>
          </ac:spMkLst>
        </pc:spChg>
        <pc:spChg chg="mod">
          <ac:chgData name="Patel, Parth Rameshbhai" userId="8c8058b5-1fc6-4e08-9fd2-4e0a6a42e1ed" providerId="ADAL" clId="{A8AB60D0-0BF1-4D8F-A884-CB0381029AD7}" dt="2023-06-13T09:57:02.929" v="64" actId="20577"/>
          <ac:spMkLst>
            <pc:docMk/>
            <pc:sldMk cId="1939760907" sldId="2704"/>
            <ac:spMk id="151" creationId="{282261C2-33C0-4437-B180-3D7C6167962B}"/>
          </ac:spMkLst>
        </pc:spChg>
        <pc:spChg chg="del">
          <ac:chgData name="Patel, Parth Rameshbhai" userId="8c8058b5-1fc6-4e08-9fd2-4e0a6a42e1ed" providerId="ADAL" clId="{A8AB60D0-0BF1-4D8F-A884-CB0381029AD7}" dt="2023-06-13T13:11:51.489" v="492" actId="478"/>
          <ac:spMkLst>
            <pc:docMk/>
            <pc:sldMk cId="1939760907" sldId="2704"/>
            <ac:spMk id="156" creationId="{F26D6561-1FD4-CCEB-BB2C-0EB51E1A59BE}"/>
          </ac:spMkLst>
        </pc:spChg>
        <pc:spChg chg="del">
          <ac:chgData name="Patel, Parth Rameshbhai" userId="8c8058b5-1fc6-4e08-9fd2-4e0a6a42e1ed" providerId="ADAL" clId="{A8AB60D0-0BF1-4D8F-A884-CB0381029AD7}" dt="2023-06-13T09:58:58.783" v="98" actId="478"/>
          <ac:spMkLst>
            <pc:docMk/>
            <pc:sldMk cId="1939760907" sldId="2704"/>
            <ac:spMk id="157" creationId="{E86DB152-633B-FF11-D499-FEAEE7A97F2B}"/>
          </ac:spMkLst>
        </pc:spChg>
        <pc:spChg chg="del">
          <ac:chgData name="Patel, Parth Rameshbhai" userId="8c8058b5-1fc6-4e08-9fd2-4e0a6a42e1ed" providerId="ADAL" clId="{A8AB60D0-0BF1-4D8F-A884-CB0381029AD7}" dt="2023-06-13T09:54:25.066" v="21" actId="478"/>
          <ac:spMkLst>
            <pc:docMk/>
            <pc:sldMk cId="1939760907" sldId="2704"/>
            <ac:spMk id="170" creationId="{7F654D14-F038-B2A6-B066-730B26904D4F}"/>
          </ac:spMkLst>
        </pc:spChg>
        <pc:spChg chg="del">
          <ac:chgData name="Patel, Parth Rameshbhai" userId="8c8058b5-1fc6-4e08-9fd2-4e0a6a42e1ed" providerId="ADAL" clId="{A8AB60D0-0BF1-4D8F-A884-CB0381029AD7}" dt="2023-06-13T09:54:08.062" v="18" actId="478"/>
          <ac:spMkLst>
            <pc:docMk/>
            <pc:sldMk cId="1939760907" sldId="2704"/>
            <ac:spMk id="171" creationId="{051B08A1-B683-C66B-06A5-515541F35905}"/>
          </ac:spMkLst>
        </pc:spChg>
        <pc:spChg chg="del">
          <ac:chgData name="Patel, Parth Rameshbhai" userId="8c8058b5-1fc6-4e08-9fd2-4e0a6a42e1ed" providerId="ADAL" clId="{A8AB60D0-0BF1-4D8F-A884-CB0381029AD7}" dt="2023-06-13T09:54:25.066" v="21" actId="478"/>
          <ac:spMkLst>
            <pc:docMk/>
            <pc:sldMk cId="1939760907" sldId="2704"/>
            <ac:spMk id="173" creationId="{52C72FAE-ABFA-3162-46F1-3FD2B26322A2}"/>
          </ac:spMkLst>
        </pc:spChg>
        <pc:spChg chg="del">
          <ac:chgData name="Patel, Parth Rameshbhai" userId="8c8058b5-1fc6-4e08-9fd2-4e0a6a42e1ed" providerId="ADAL" clId="{A8AB60D0-0BF1-4D8F-A884-CB0381029AD7}" dt="2023-06-13T09:54:08.062" v="18" actId="478"/>
          <ac:spMkLst>
            <pc:docMk/>
            <pc:sldMk cId="1939760907" sldId="2704"/>
            <ac:spMk id="174" creationId="{D9B7F4E5-055A-D90F-B980-E4E0D5A31C99}"/>
          </ac:spMkLst>
        </pc:spChg>
        <pc:spChg chg="del">
          <ac:chgData name="Patel, Parth Rameshbhai" userId="8c8058b5-1fc6-4e08-9fd2-4e0a6a42e1ed" providerId="ADAL" clId="{A8AB60D0-0BF1-4D8F-A884-CB0381029AD7}" dt="2023-06-13T09:54:25.066" v="21" actId="478"/>
          <ac:spMkLst>
            <pc:docMk/>
            <pc:sldMk cId="1939760907" sldId="2704"/>
            <ac:spMk id="176" creationId="{302FB9BC-80BD-1654-1437-7237FC43B5AE}"/>
          </ac:spMkLst>
        </pc:spChg>
        <pc:spChg chg="del">
          <ac:chgData name="Patel, Parth Rameshbhai" userId="8c8058b5-1fc6-4e08-9fd2-4e0a6a42e1ed" providerId="ADAL" clId="{A8AB60D0-0BF1-4D8F-A884-CB0381029AD7}" dt="2023-06-13T09:54:08.062" v="18" actId="478"/>
          <ac:spMkLst>
            <pc:docMk/>
            <pc:sldMk cId="1939760907" sldId="2704"/>
            <ac:spMk id="177" creationId="{002CCAE5-7A13-4D2F-6F15-848E8980CF84}"/>
          </ac:spMkLst>
        </pc:spChg>
        <pc:spChg chg="del">
          <ac:chgData name="Patel, Parth Rameshbhai" userId="8c8058b5-1fc6-4e08-9fd2-4e0a6a42e1ed" providerId="ADAL" clId="{A8AB60D0-0BF1-4D8F-A884-CB0381029AD7}" dt="2023-06-13T09:54:13.176" v="19" actId="478"/>
          <ac:spMkLst>
            <pc:docMk/>
            <pc:sldMk cId="1939760907" sldId="2704"/>
            <ac:spMk id="182" creationId="{BC7BB3F4-CD1F-9E11-04A1-57F1D5F0CB2C}"/>
          </ac:spMkLst>
        </pc:spChg>
        <pc:spChg chg="del">
          <ac:chgData name="Patel, Parth Rameshbhai" userId="8c8058b5-1fc6-4e08-9fd2-4e0a6a42e1ed" providerId="ADAL" clId="{A8AB60D0-0BF1-4D8F-A884-CB0381029AD7}" dt="2023-06-13T09:54:08.062" v="18" actId="478"/>
          <ac:spMkLst>
            <pc:docMk/>
            <pc:sldMk cId="1939760907" sldId="2704"/>
            <ac:spMk id="184" creationId="{47910CAA-49EE-09DC-1C4F-E879F4A8E72E}"/>
          </ac:spMkLst>
        </pc:spChg>
        <pc:spChg chg="del">
          <ac:chgData name="Patel, Parth Rameshbhai" userId="8c8058b5-1fc6-4e08-9fd2-4e0a6a42e1ed" providerId="ADAL" clId="{A8AB60D0-0BF1-4D8F-A884-CB0381029AD7}" dt="2023-06-14T10:42:52.504" v="876" actId="478"/>
          <ac:spMkLst>
            <pc:docMk/>
            <pc:sldMk cId="1939760907" sldId="2704"/>
            <ac:spMk id="1031" creationId="{1F48E98E-F6A4-23C3-96F9-17D6249C64F5}"/>
          </ac:spMkLst>
        </pc:spChg>
        <pc:picChg chg="mod">
          <ac:chgData name="Patel, Parth Rameshbhai" userId="8c8058b5-1fc6-4e08-9fd2-4e0a6a42e1ed" providerId="ADAL" clId="{A8AB60D0-0BF1-4D8F-A884-CB0381029AD7}" dt="2023-06-13T13:15:43.512" v="533" actId="14100"/>
          <ac:picMkLst>
            <pc:docMk/>
            <pc:sldMk cId="1939760907" sldId="2704"/>
            <ac:picMk id="4" creationId="{F3E6A20D-E4BE-D309-B7CA-3157CFF1A1E0}"/>
          </ac:picMkLst>
        </pc:picChg>
        <pc:picChg chg="del">
          <ac:chgData name="Patel, Parth Rameshbhai" userId="8c8058b5-1fc6-4e08-9fd2-4e0a6a42e1ed" providerId="ADAL" clId="{A8AB60D0-0BF1-4D8F-A884-CB0381029AD7}" dt="2023-06-13T09:55:31.168" v="26" actId="478"/>
          <ac:picMkLst>
            <pc:docMk/>
            <pc:sldMk cId="1939760907" sldId="2704"/>
            <ac:picMk id="5" creationId="{5CC7F1E3-234F-1C5B-F8B6-205E754A0C49}"/>
          </ac:picMkLst>
        </pc:picChg>
        <pc:picChg chg="del">
          <ac:chgData name="Patel, Parth Rameshbhai" userId="8c8058b5-1fc6-4e08-9fd2-4e0a6a42e1ed" providerId="ADAL" clId="{A8AB60D0-0BF1-4D8F-A884-CB0381029AD7}" dt="2023-06-13T09:54:08.062" v="18" actId="478"/>
          <ac:picMkLst>
            <pc:docMk/>
            <pc:sldMk cId="1939760907" sldId="2704"/>
            <ac:picMk id="6" creationId="{C734F041-4C6D-2BE8-EFAA-63C9240B9E5A}"/>
          </ac:picMkLst>
        </pc:picChg>
        <pc:picChg chg="del">
          <ac:chgData name="Patel, Parth Rameshbhai" userId="8c8058b5-1fc6-4e08-9fd2-4e0a6a42e1ed" providerId="ADAL" clId="{A8AB60D0-0BF1-4D8F-A884-CB0381029AD7}" dt="2023-06-13T09:54:08.062" v="18" actId="478"/>
          <ac:picMkLst>
            <pc:docMk/>
            <pc:sldMk cId="1939760907" sldId="2704"/>
            <ac:picMk id="14" creationId="{06447B0A-2907-4BE9-0BB9-1E614B721AD8}"/>
          </ac:picMkLst>
        </pc:picChg>
        <pc:picChg chg="del">
          <ac:chgData name="Patel, Parth Rameshbhai" userId="8c8058b5-1fc6-4e08-9fd2-4e0a6a42e1ed" providerId="ADAL" clId="{A8AB60D0-0BF1-4D8F-A884-CB0381029AD7}" dt="2023-06-13T14:09:40.583" v="561" actId="478"/>
          <ac:picMkLst>
            <pc:docMk/>
            <pc:sldMk cId="1939760907" sldId="2704"/>
            <ac:picMk id="15" creationId="{042CE7A8-57DF-46A4-A80A-0906C906062E}"/>
          </ac:picMkLst>
        </pc:picChg>
        <pc:picChg chg="mod">
          <ac:chgData name="Patel, Parth Rameshbhai" userId="8c8058b5-1fc6-4e08-9fd2-4e0a6a42e1ed" providerId="ADAL" clId="{A8AB60D0-0BF1-4D8F-A884-CB0381029AD7}" dt="2023-06-13T13:12:49.307" v="503" actId="1076"/>
          <ac:picMkLst>
            <pc:docMk/>
            <pc:sldMk cId="1939760907" sldId="2704"/>
            <ac:picMk id="22" creationId="{88325B71-1058-FBEF-16A5-B9174A321016}"/>
          </ac:picMkLst>
        </pc:picChg>
        <pc:picChg chg="add del mod">
          <ac:chgData name="Patel, Parth Rameshbhai" userId="8c8058b5-1fc6-4e08-9fd2-4e0a6a42e1ed" providerId="ADAL" clId="{A8AB60D0-0BF1-4D8F-A884-CB0381029AD7}" dt="2023-06-13T09:57:36.677" v="88" actId="478"/>
          <ac:picMkLst>
            <pc:docMk/>
            <pc:sldMk cId="1939760907" sldId="2704"/>
            <ac:picMk id="29" creationId="{FCA5EEC7-6208-8167-F640-7AEFC9F3B890}"/>
          </ac:picMkLst>
        </pc:picChg>
        <pc:picChg chg="add mod">
          <ac:chgData name="Patel, Parth Rameshbhai" userId="8c8058b5-1fc6-4e08-9fd2-4e0a6a42e1ed" providerId="ADAL" clId="{A8AB60D0-0BF1-4D8F-A884-CB0381029AD7}" dt="2023-06-14T10:41:05.593" v="863" actId="1076"/>
          <ac:picMkLst>
            <pc:docMk/>
            <pc:sldMk cId="1939760907" sldId="2704"/>
            <ac:picMk id="34" creationId="{AACE80C6-FC90-47B1-58DF-0E28438ABF10}"/>
          </ac:picMkLst>
        </pc:picChg>
        <pc:picChg chg="add mod">
          <ac:chgData name="Patel, Parth Rameshbhai" userId="8c8058b5-1fc6-4e08-9fd2-4e0a6a42e1ed" providerId="ADAL" clId="{A8AB60D0-0BF1-4D8F-A884-CB0381029AD7}" dt="2023-06-13T14:23:34.731" v="577" actId="1076"/>
          <ac:picMkLst>
            <pc:docMk/>
            <pc:sldMk cId="1939760907" sldId="2704"/>
            <ac:picMk id="37" creationId="{8F9CA926-A886-2D6B-B54E-C9AF51C643DD}"/>
          </ac:picMkLst>
        </pc:picChg>
        <pc:picChg chg="mod">
          <ac:chgData name="Patel, Parth Rameshbhai" userId="8c8058b5-1fc6-4e08-9fd2-4e0a6a42e1ed" providerId="ADAL" clId="{A8AB60D0-0BF1-4D8F-A884-CB0381029AD7}" dt="2023-06-14T10:42:30.502" v="875" actId="1076"/>
          <ac:picMkLst>
            <pc:docMk/>
            <pc:sldMk cId="1939760907" sldId="2704"/>
            <ac:picMk id="62" creationId="{F1310227-B83B-B708-0E96-956CAEA5E684}"/>
          </ac:picMkLst>
        </pc:picChg>
        <pc:picChg chg="mod">
          <ac:chgData name="Patel, Parth Rameshbhai" userId="8c8058b5-1fc6-4e08-9fd2-4e0a6a42e1ed" providerId="ADAL" clId="{A8AB60D0-0BF1-4D8F-A884-CB0381029AD7}" dt="2023-06-13T09:56:09.049" v="35" actId="1076"/>
          <ac:picMkLst>
            <pc:docMk/>
            <pc:sldMk cId="1939760907" sldId="2704"/>
            <ac:picMk id="124" creationId="{3C76AFA4-0BF7-896F-4807-04C37116CF3F}"/>
          </ac:picMkLst>
        </pc:picChg>
        <pc:picChg chg="del">
          <ac:chgData name="Patel, Parth Rameshbhai" userId="8c8058b5-1fc6-4e08-9fd2-4e0a6a42e1ed" providerId="ADAL" clId="{A8AB60D0-0BF1-4D8F-A884-CB0381029AD7}" dt="2023-06-13T09:54:08.062" v="18" actId="478"/>
          <ac:picMkLst>
            <pc:docMk/>
            <pc:sldMk cId="1939760907" sldId="2704"/>
            <ac:picMk id="186" creationId="{4D04E0AC-1B99-D8F3-DBCE-E32F021ECE6A}"/>
          </ac:picMkLst>
        </pc:picChg>
        <pc:picChg chg="del">
          <ac:chgData name="Patel, Parth Rameshbhai" userId="8c8058b5-1fc6-4e08-9fd2-4e0a6a42e1ed" providerId="ADAL" clId="{A8AB60D0-0BF1-4D8F-A884-CB0381029AD7}" dt="2023-06-13T13:11:51.489" v="492" actId="478"/>
          <ac:picMkLst>
            <pc:docMk/>
            <pc:sldMk cId="1939760907" sldId="2704"/>
            <ac:picMk id="188" creationId="{149731A0-4E17-B1C2-1A37-01304B2E4818}"/>
          </ac:picMkLst>
        </pc:picChg>
        <pc:picChg chg="del">
          <ac:chgData name="Patel, Parth Rameshbhai" userId="8c8058b5-1fc6-4e08-9fd2-4e0a6a42e1ed" providerId="ADAL" clId="{A8AB60D0-0BF1-4D8F-A884-CB0381029AD7}" dt="2023-06-13T09:55:54.884" v="31" actId="478"/>
          <ac:picMkLst>
            <pc:docMk/>
            <pc:sldMk cId="1939760907" sldId="2704"/>
            <ac:picMk id="190" creationId="{32B2FC17-22CE-4E14-7058-120D7DF11D83}"/>
          </ac:picMkLst>
        </pc:picChg>
        <pc:picChg chg="del">
          <ac:chgData name="Patel, Parth Rameshbhai" userId="8c8058b5-1fc6-4e08-9fd2-4e0a6a42e1ed" providerId="ADAL" clId="{A8AB60D0-0BF1-4D8F-A884-CB0381029AD7}" dt="2023-06-13T13:11:51.489" v="492" actId="478"/>
          <ac:picMkLst>
            <pc:docMk/>
            <pc:sldMk cId="1939760907" sldId="2704"/>
            <ac:picMk id="1024" creationId="{BEFEC0A7-60EF-CF75-EAC1-D4ED64EF80A4}"/>
          </ac:picMkLst>
        </pc:picChg>
        <pc:picChg chg="del">
          <ac:chgData name="Patel, Parth Rameshbhai" userId="8c8058b5-1fc6-4e08-9fd2-4e0a6a42e1ed" providerId="ADAL" clId="{A8AB60D0-0BF1-4D8F-A884-CB0381029AD7}" dt="2023-06-13T09:56:55.182" v="52" actId="478"/>
          <ac:picMkLst>
            <pc:docMk/>
            <pc:sldMk cId="1939760907" sldId="2704"/>
            <ac:picMk id="1032" creationId="{B48E93E0-F05C-4867-8174-197713AF6AC7}"/>
          </ac:picMkLst>
        </pc:picChg>
        <pc:picChg chg="del">
          <ac:chgData name="Patel, Parth Rameshbhai" userId="8c8058b5-1fc6-4e08-9fd2-4e0a6a42e1ed" providerId="ADAL" clId="{A8AB60D0-0BF1-4D8F-A884-CB0381029AD7}" dt="2023-06-13T13:08:32.212" v="467" actId="478"/>
          <ac:picMkLst>
            <pc:docMk/>
            <pc:sldMk cId="1939760907" sldId="2704"/>
            <ac:picMk id="1034" creationId="{0C35DD81-E830-8834-6E4C-9C3ACB5DCFE5}"/>
          </ac:picMkLst>
        </pc:picChg>
        <pc:picChg chg="mod">
          <ac:chgData name="Patel, Parth Rameshbhai" userId="8c8058b5-1fc6-4e08-9fd2-4e0a6a42e1ed" providerId="ADAL" clId="{A8AB60D0-0BF1-4D8F-A884-CB0381029AD7}" dt="2023-06-13T13:09:00.100" v="473" actId="1076"/>
          <ac:picMkLst>
            <pc:docMk/>
            <pc:sldMk cId="1939760907" sldId="2704"/>
            <ac:picMk id="1036" creationId="{924E7C9D-17C1-ABB4-8C80-8B7B8C801B5C}"/>
          </ac:picMkLst>
        </pc:picChg>
        <pc:picChg chg="mod">
          <ac:chgData name="Patel, Parth Rameshbhai" userId="8c8058b5-1fc6-4e08-9fd2-4e0a6a42e1ed" providerId="ADAL" clId="{A8AB60D0-0BF1-4D8F-A884-CB0381029AD7}" dt="2023-06-14T10:44:16.106" v="984" actId="1076"/>
          <ac:picMkLst>
            <pc:docMk/>
            <pc:sldMk cId="1939760907" sldId="2704"/>
            <ac:picMk id="1042" creationId="{760519AE-4FD0-7D5A-A257-276BBA063F2D}"/>
          </ac:picMkLst>
        </pc:picChg>
        <pc:picChg chg="mod">
          <ac:chgData name="Patel, Parth Rameshbhai" userId="8c8058b5-1fc6-4e08-9fd2-4e0a6a42e1ed" providerId="ADAL" clId="{A8AB60D0-0BF1-4D8F-A884-CB0381029AD7}" dt="2023-06-14T10:41:53.651" v="872" actId="1076"/>
          <ac:picMkLst>
            <pc:docMk/>
            <pc:sldMk cId="1939760907" sldId="2704"/>
            <ac:picMk id="1050" creationId="{FB34A5FC-7363-E857-40DF-4B27BC3B3B94}"/>
          </ac:picMkLst>
        </pc:picChg>
        <pc:picChg chg="del">
          <ac:chgData name="Patel, Parth Rameshbhai" userId="8c8058b5-1fc6-4e08-9fd2-4e0a6a42e1ed" providerId="ADAL" clId="{A8AB60D0-0BF1-4D8F-A884-CB0381029AD7}" dt="2023-06-13T13:08:19.085" v="462" actId="478"/>
          <ac:picMkLst>
            <pc:docMk/>
            <pc:sldMk cId="1939760907" sldId="2704"/>
            <ac:picMk id="1058" creationId="{067B790F-AE8B-28E5-BA6F-C1DC031D11FA}"/>
          </ac:picMkLst>
        </pc:picChg>
        <pc:picChg chg="del">
          <ac:chgData name="Patel, Parth Rameshbhai" userId="8c8058b5-1fc6-4e08-9fd2-4e0a6a42e1ed" providerId="ADAL" clId="{A8AB60D0-0BF1-4D8F-A884-CB0381029AD7}" dt="2023-06-13T13:08:15.966" v="460" actId="478"/>
          <ac:picMkLst>
            <pc:docMk/>
            <pc:sldMk cId="1939760907" sldId="2704"/>
            <ac:picMk id="1060" creationId="{FCF07C0E-8C0C-102B-C178-43FDF0504291}"/>
          </ac:picMkLst>
        </pc:picChg>
        <pc:picChg chg="del">
          <ac:chgData name="Patel, Parth Rameshbhai" userId="8c8058b5-1fc6-4e08-9fd2-4e0a6a42e1ed" providerId="ADAL" clId="{A8AB60D0-0BF1-4D8F-A884-CB0381029AD7}" dt="2023-06-13T09:56:13.994" v="36" actId="478"/>
          <ac:picMkLst>
            <pc:docMk/>
            <pc:sldMk cId="1939760907" sldId="2704"/>
            <ac:picMk id="1062" creationId="{525EB69B-501D-DA00-D767-8311D1E26ACD}"/>
          </ac:picMkLst>
        </pc:picChg>
        <pc:picChg chg="mod">
          <ac:chgData name="Patel, Parth Rameshbhai" userId="8c8058b5-1fc6-4e08-9fd2-4e0a6a42e1ed" providerId="ADAL" clId="{A8AB60D0-0BF1-4D8F-A884-CB0381029AD7}" dt="2023-06-14T18:27:56.808" v="1431" actId="1076"/>
          <ac:picMkLst>
            <pc:docMk/>
            <pc:sldMk cId="1939760907" sldId="2704"/>
            <ac:picMk id="1064" creationId="{2E079B0A-E368-2A70-BC04-A8D5BA5A273D}"/>
          </ac:picMkLst>
        </pc:picChg>
        <pc:picChg chg="del">
          <ac:chgData name="Patel, Parth Rameshbhai" userId="8c8058b5-1fc6-4e08-9fd2-4e0a6a42e1ed" providerId="ADAL" clId="{A8AB60D0-0BF1-4D8F-A884-CB0381029AD7}" dt="2023-06-13T09:53:31.461" v="11" actId="478"/>
          <ac:picMkLst>
            <pc:docMk/>
            <pc:sldMk cId="1939760907" sldId="2704"/>
            <ac:picMk id="1066" creationId="{F8F3934D-5566-1D2D-A523-6B8439317FA4}"/>
          </ac:picMkLst>
        </pc:picChg>
        <pc:picChg chg="mod">
          <ac:chgData name="Patel, Parth Rameshbhai" userId="8c8058b5-1fc6-4e08-9fd2-4e0a6a42e1ed" providerId="ADAL" clId="{A8AB60D0-0BF1-4D8F-A884-CB0381029AD7}" dt="2023-06-13T09:56:58.598" v="53" actId="1076"/>
          <ac:picMkLst>
            <pc:docMk/>
            <pc:sldMk cId="1939760907" sldId="2704"/>
            <ac:picMk id="1070" creationId="{15AA2CD8-1F93-065F-DFE1-5E34A5E2AB4B}"/>
          </ac:picMkLst>
        </pc:picChg>
        <pc:picChg chg="del">
          <ac:chgData name="Patel, Parth Rameshbhai" userId="8c8058b5-1fc6-4e08-9fd2-4e0a6a42e1ed" providerId="ADAL" clId="{A8AB60D0-0BF1-4D8F-A884-CB0381029AD7}" dt="2023-06-13T09:54:20.763" v="20" actId="478"/>
          <ac:picMkLst>
            <pc:docMk/>
            <pc:sldMk cId="1939760907" sldId="2704"/>
            <ac:picMk id="1072" creationId="{31F4F0E1-D19D-9FF2-7B6C-12A8B028C615}"/>
          </ac:picMkLst>
        </pc:picChg>
        <pc:picChg chg="del">
          <ac:chgData name="Patel, Parth Rameshbhai" userId="8c8058b5-1fc6-4e08-9fd2-4e0a6a42e1ed" providerId="ADAL" clId="{A8AB60D0-0BF1-4D8F-A884-CB0381029AD7}" dt="2023-06-13T09:54:08.062" v="18" actId="478"/>
          <ac:picMkLst>
            <pc:docMk/>
            <pc:sldMk cId="1939760907" sldId="2704"/>
            <ac:picMk id="1074" creationId="{DA1430C2-D0D4-CB51-58E2-8FD4E0520950}"/>
          </ac:picMkLst>
        </pc:picChg>
        <pc:cxnChg chg="add mod">
          <ac:chgData name="Patel, Parth Rameshbhai" userId="8c8058b5-1fc6-4e08-9fd2-4e0a6a42e1ed" providerId="ADAL" clId="{A8AB60D0-0BF1-4D8F-A884-CB0381029AD7}" dt="2023-06-13T13:12:32.815" v="500" actId="14100"/>
          <ac:cxnSpMkLst>
            <pc:docMk/>
            <pc:sldMk cId="1939760907" sldId="2704"/>
            <ac:cxnSpMk id="16" creationId="{1AEBFCDA-B48E-27B4-060D-46481CDD31AF}"/>
          </ac:cxnSpMkLst>
        </pc:cxnChg>
        <pc:cxnChg chg="mod">
          <ac:chgData name="Patel, Parth Rameshbhai" userId="8c8058b5-1fc6-4e08-9fd2-4e0a6a42e1ed" providerId="ADAL" clId="{A8AB60D0-0BF1-4D8F-A884-CB0381029AD7}" dt="2023-06-16T04:30:39.849" v="1474" actId="1076"/>
          <ac:cxnSpMkLst>
            <pc:docMk/>
            <pc:sldMk cId="1939760907" sldId="2704"/>
            <ac:cxnSpMk id="19" creationId="{A59FBF37-6EF2-4F2D-97A5-5222E68EFF03}"/>
          </ac:cxnSpMkLst>
        </pc:cxnChg>
        <pc:cxnChg chg="mod">
          <ac:chgData name="Patel, Parth Rameshbhai" userId="8c8058b5-1fc6-4e08-9fd2-4e0a6a42e1ed" providerId="ADAL" clId="{A8AB60D0-0BF1-4D8F-A884-CB0381029AD7}" dt="2023-06-13T14:09:54.014" v="563" actId="14100"/>
          <ac:cxnSpMkLst>
            <pc:docMk/>
            <pc:sldMk cId="1939760907" sldId="2704"/>
            <ac:cxnSpMk id="44" creationId="{A5FE1A00-1738-4676-9605-C3FA4BFDAB1B}"/>
          </ac:cxnSpMkLst>
        </pc:cxnChg>
        <pc:cxnChg chg="mod">
          <ac:chgData name="Patel, Parth Rameshbhai" userId="8c8058b5-1fc6-4e08-9fd2-4e0a6a42e1ed" providerId="ADAL" clId="{A8AB60D0-0BF1-4D8F-A884-CB0381029AD7}" dt="2023-06-14T10:40:45.649" v="860" actId="1076"/>
          <ac:cxnSpMkLst>
            <pc:docMk/>
            <pc:sldMk cId="1939760907" sldId="2704"/>
            <ac:cxnSpMk id="45" creationId="{4B2981D9-7112-4D45-AE5C-A513995F8865}"/>
          </ac:cxnSpMkLst>
        </pc:cxnChg>
        <pc:cxnChg chg="mod">
          <ac:chgData name="Patel, Parth Rameshbhai" userId="8c8058b5-1fc6-4e08-9fd2-4e0a6a42e1ed" providerId="ADAL" clId="{A8AB60D0-0BF1-4D8F-A884-CB0381029AD7}" dt="2023-06-14T10:40:32.620" v="858" actId="1076"/>
          <ac:cxnSpMkLst>
            <pc:docMk/>
            <pc:sldMk cId="1939760907" sldId="2704"/>
            <ac:cxnSpMk id="46" creationId="{42B3DBEF-F22B-4BE1-BDE6-69522F513CCF}"/>
          </ac:cxnSpMkLst>
        </pc:cxnChg>
        <pc:cxnChg chg="mod">
          <ac:chgData name="Patel, Parth Rameshbhai" userId="8c8058b5-1fc6-4e08-9fd2-4e0a6a42e1ed" providerId="ADAL" clId="{A8AB60D0-0BF1-4D8F-A884-CB0381029AD7}" dt="2023-06-14T10:42:15.906" v="874" actId="14100"/>
          <ac:cxnSpMkLst>
            <pc:docMk/>
            <pc:sldMk cId="1939760907" sldId="2704"/>
            <ac:cxnSpMk id="47" creationId="{608D2A39-D199-4DF8-9C9C-F843687C2B56}"/>
          </ac:cxnSpMkLst>
        </pc:cxnChg>
        <pc:cxnChg chg="del">
          <ac:chgData name="Patel, Parth Rameshbhai" userId="8c8058b5-1fc6-4e08-9fd2-4e0a6a42e1ed" providerId="ADAL" clId="{A8AB60D0-0BF1-4D8F-A884-CB0381029AD7}" dt="2023-06-13T13:08:38.235" v="469" actId="478"/>
          <ac:cxnSpMkLst>
            <pc:docMk/>
            <pc:sldMk cId="1939760907" sldId="2704"/>
            <ac:cxnSpMk id="65" creationId="{7D2B6041-90B8-42B6-A500-47594C7B06D1}"/>
          </ac:cxnSpMkLst>
        </pc:cxnChg>
        <pc:cxnChg chg="del">
          <ac:chgData name="Patel, Parth Rameshbhai" userId="8c8058b5-1fc6-4e08-9fd2-4e0a6a42e1ed" providerId="ADAL" clId="{A8AB60D0-0BF1-4D8F-A884-CB0381029AD7}" dt="2023-06-13T13:08:35.550" v="468" actId="478"/>
          <ac:cxnSpMkLst>
            <pc:docMk/>
            <pc:sldMk cId="1939760907" sldId="2704"/>
            <ac:cxnSpMk id="66" creationId="{53C1BB76-9177-4A0F-B4CD-DBCEB522CDA2}"/>
          </ac:cxnSpMkLst>
        </pc:cxnChg>
        <pc:cxnChg chg="del">
          <ac:chgData name="Patel, Parth Rameshbhai" userId="8c8058b5-1fc6-4e08-9fd2-4e0a6a42e1ed" providerId="ADAL" clId="{A8AB60D0-0BF1-4D8F-A884-CB0381029AD7}" dt="2023-06-13T13:08:35.550" v="468" actId="478"/>
          <ac:cxnSpMkLst>
            <pc:docMk/>
            <pc:sldMk cId="1939760907" sldId="2704"/>
            <ac:cxnSpMk id="67" creationId="{4340C70A-AC3A-41F4-8B4E-A2143B010E1A}"/>
          </ac:cxnSpMkLst>
        </pc:cxnChg>
        <pc:cxnChg chg="del">
          <ac:chgData name="Patel, Parth Rameshbhai" userId="8c8058b5-1fc6-4e08-9fd2-4e0a6a42e1ed" providerId="ADAL" clId="{A8AB60D0-0BF1-4D8F-A884-CB0381029AD7}" dt="2023-06-13T13:08:35.550" v="468" actId="478"/>
          <ac:cxnSpMkLst>
            <pc:docMk/>
            <pc:sldMk cId="1939760907" sldId="2704"/>
            <ac:cxnSpMk id="68" creationId="{BE31E97D-1922-412C-B730-FD2B5FD79C51}"/>
          </ac:cxnSpMkLst>
        </pc:cxnChg>
        <pc:cxnChg chg="del">
          <ac:chgData name="Patel, Parth Rameshbhai" userId="8c8058b5-1fc6-4e08-9fd2-4e0a6a42e1ed" providerId="ADAL" clId="{A8AB60D0-0BF1-4D8F-A884-CB0381029AD7}" dt="2023-06-13T13:08:35.550" v="468" actId="478"/>
          <ac:cxnSpMkLst>
            <pc:docMk/>
            <pc:sldMk cId="1939760907" sldId="2704"/>
            <ac:cxnSpMk id="69" creationId="{4B31990A-B102-4622-AA19-04840E02B73D}"/>
          </ac:cxnSpMkLst>
        </pc:cxnChg>
        <pc:cxnChg chg="mod">
          <ac:chgData name="Patel, Parth Rameshbhai" userId="8c8058b5-1fc6-4e08-9fd2-4e0a6a42e1ed" providerId="ADAL" clId="{A8AB60D0-0BF1-4D8F-A884-CB0381029AD7}" dt="2023-06-13T13:13:14.691" v="506" actId="14100"/>
          <ac:cxnSpMkLst>
            <pc:docMk/>
            <pc:sldMk cId="1939760907" sldId="2704"/>
            <ac:cxnSpMk id="75" creationId="{44B40078-76A6-4840-BCA5-A4FCF0445939}"/>
          </ac:cxnSpMkLst>
        </pc:cxnChg>
        <pc:cxnChg chg="del mod">
          <ac:chgData name="Patel, Parth Rameshbhai" userId="8c8058b5-1fc6-4e08-9fd2-4e0a6a42e1ed" providerId="ADAL" clId="{A8AB60D0-0BF1-4D8F-A884-CB0381029AD7}" dt="2023-06-14T10:44:18.516" v="986" actId="478"/>
          <ac:cxnSpMkLst>
            <pc:docMk/>
            <pc:sldMk cId="1939760907" sldId="2704"/>
            <ac:cxnSpMk id="93" creationId="{F2344344-A8F1-44FB-88D7-34A1A8FF7E24}"/>
          </ac:cxnSpMkLst>
        </pc:cxnChg>
        <pc:cxnChg chg="del">
          <ac:chgData name="Patel, Parth Rameshbhai" userId="8c8058b5-1fc6-4e08-9fd2-4e0a6a42e1ed" providerId="ADAL" clId="{A8AB60D0-0BF1-4D8F-A884-CB0381029AD7}" dt="2023-06-13T13:08:35.550" v="468" actId="478"/>
          <ac:cxnSpMkLst>
            <pc:docMk/>
            <pc:sldMk cId="1939760907" sldId="2704"/>
            <ac:cxnSpMk id="120" creationId="{40C8E6E4-A452-4D76-95D4-19BAF70B732D}"/>
          </ac:cxnSpMkLst>
        </pc:cxnChg>
        <pc:cxnChg chg="del">
          <ac:chgData name="Patel, Parth Rameshbhai" userId="8c8058b5-1fc6-4e08-9fd2-4e0a6a42e1ed" providerId="ADAL" clId="{A8AB60D0-0BF1-4D8F-A884-CB0381029AD7}" dt="2023-06-13T09:58:50.841" v="96" actId="478"/>
          <ac:cxnSpMkLst>
            <pc:docMk/>
            <pc:sldMk cId="1939760907" sldId="2704"/>
            <ac:cxnSpMk id="131" creationId="{3427EE88-3734-49E6-C42D-AF5856FA16D4}"/>
          </ac:cxnSpMkLst>
        </pc:cxnChg>
        <pc:cxnChg chg="del">
          <ac:chgData name="Patel, Parth Rameshbhai" userId="8c8058b5-1fc6-4e08-9fd2-4e0a6a42e1ed" providerId="ADAL" clId="{A8AB60D0-0BF1-4D8F-A884-CB0381029AD7}" dt="2023-06-13T09:58:50.841" v="96" actId="478"/>
          <ac:cxnSpMkLst>
            <pc:docMk/>
            <pc:sldMk cId="1939760907" sldId="2704"/>
            <ac:cxnSpMk id="132" creationId="{0AB00456-C955-D8BA-8065-57112C389D30}"/>
          </ac:cxnSpMkLst>
        </pc:cxnChg>
        <pc:cxnChg chg="del">
          <ac:chgData name="Patel, Parth Rameshbhai" userId="8c8058b5-1fc6-4e08-9fd2-4e0a6a42e1ed" providerId="ADAL" clId="{A8AB60D0-0BF1-4D8F-A884-CB0381029AD7}" dt="2023-06-13T09:58:50.841" v="96" actId="478"/>
          <ac:cxnSpMkLst>
            <pc:docMk/>
            <pc:sldMk cId="1939760907" sldId="2704"/>
            <ac:cxnSpMk id="133" creationId="{CE124246-707F-4CF5-C0C2-2C6A9514746B}"/>
          </ac:cxnSpMkLst>
        </pc:cxnChg>
        <pc:cxnChg chg="del mod">
          <ac:chgData name="Patel, Parth Rameshbhai" userId="8c8058b5-1fc6-4e08-9fd2-4e0a6a42e1ed" providerId="ADAL" clId="{A8AB60D0-0BF1-4D8F-A884-CB0381029AD7}" dt="2023-06-13T09:58:50.841" v="96" actId="478"/>
          <ac:cxnSpMkLst>
            <pc:docMk/>
            <pc:sldMk cId="1939760907" sldId="2704"/>
            <ac:cxnSpMk id="153" creationId="{0939E795-3738-D249-E12A-6E91D3B323F3}"/>
          </ac:cxnSpMkLst>
        </pc:cxnChg>
        <pc:cxnChg chg="del">
          <ac:chgData name="Patel, Parth Rameshbhai" userId="8c8058b5-1fc6-4e08-9fd2-4e0a6a42e1ed" providerId="ADAL" clId="{A8AB60D0-0BF1-4D8F-A884-CB0381029AD7}" dt="2023-06-13T09:58:50.841" v="96" actId="478"/>
          <ac:cxnSpMkLst>
            <pc:docMk/>
            <pc:sldMk cId="1939760907" sldId="2704"/>
            <ac:cxnSpMk id="162" creationId="{48CD9299-E3FC-0A8C-CDC3-7AB952F6BE4C}"/>
          </ac:cxnSpMkLst>
        </pc:cxnChg>
        <pc:cxnChg chg="del">
          <ac:chgData name="Patel, Parth Rameshbhai" userId="8c8058b5-1fc6-4e08-9fd2-4e0a6a42e1ed" providerId="ADAL" clId="{A8AB60D0-0BF1-4D8F-A884-CB0381029AD7}" dt="2023-06-13T09:53:44.981" v="15" actId="478"/>
          <ac:cxnSpMkLst>
            <pc:docMk/>
            <pc:sldMk cId="1939760907" sldId="2704"/>
            <ac:cxnSpMk id="164" creationId="{815B483A-85FC-04EF-E3A4-0E42D329948F}"/>
          </ac:cxnSpMkLst>
        </pc:cxnChg>
        <pc:cxnChg chg="mod">
          <ac:chgData name="Patel, Parth Rameshbhai" userId="8c8058b5-1fc6-4e08-9fd2-4e0a6a42e1ed" providerId="ADAL" clId="{A8AB60D0-0BF1-4D8F-A884-CB0381029AD7}" dt="2023-06-13T13:08:42.438" v="470" actId="1076"/>
          <ac:cxnSpMkLst>
            <pc:docMk/>
            <pc:sldMk cId="1939760907" sldId="2704"/>
            <ac:cxnSpMk id="169" creationId="{B71B627E-0D48-F3C4-D6E6-BE047CF8A9D9}"/>
          </ac:cxnSpMkLst>
        </pc:cxnChg>
        <pc:cxnChg chg="del">
          <ac:chgData name="Patel, Parth Rameshbhai" userId="8c8058b5-1fc6-4e08-9fd2-4e0a6a42e1ed" providerId="ADAL" clId="{A8AB60D0-0BF1-4D8F-A884-CB0381029AD7}" dt="2023-06-13T09:58:50.841" v="96" actId="478"/>
          <ac:cxnSpMkLst>
            <pc:docMk/>
            <pc:sldMk cId="1939760907" sldId="2704"/>
            <ac:cxnSpMk id="180" creationId="{288EA046-6E28-05C6-762D-8DA9EA76969C}"/>
          </ac:cxnSpMkLst>
        </pc:cxnChg>
        <pc:cxnChg chg="del">
          <ac:chgData name="Patel, Parth Rameshbhai" userId="8c8058b5-1fc6-4e08-9fd2-4e0a6a42e1ed" providerId="ADAL" clId="{A8AB60D0-0BF1-4D8F-A884-CB0381029AD7}" dt="2023-06-13T09:54:02.891" v="17" actId="478"/>
          <ac:cxnSpMkLst>
            <pc:docMk/>
            <pc:sldMk cId="1939760907" sldId="2704"/>
            <ac:cxnSpMk id="1025" creationId="{6B516C2C-390A-2F68-6749-90C05435F8BE}"/>
          </ac:cxnSpMkLst>
        </pc:cxnChg>
        <pc:cxnChg chg="del">
          <ac:chgData name="Patel, Parth Rameshbhai" userId="8c8058b5-1fc6-4e08-9fd2-4e0a6a42e1ed" providerId="ADAL" clId="{A8AB60D0-0BF1-4D8F-A884-CB0381029AD7}" dt="2023-06-13T09:54:25.066" v="21" actId="478"/>
          <ac:cxnSpMkLst>
            <pc:docMk/>
            <pc:sldMk cId="1939760907" sldId="2704"/>
            <ac:cxnSpMk id="1037" creationId="{4A3B454C-758E-5EF2-5904-5DF22D361F1B}"/>
          </ac:cxnSpMkLst>
        </pc:cxnChg>
        <pc:cxnChg chg="del">
          <ac:chgData name="Patel, Parth Rameshbhai" userId="8c8058b5-1fc6-4e08-9fd2-4e0a6a42e1ed" providerId="ADAL" clId="{A8AB60D0-0BF1-4D8F-A884-CB0381029AD7}" dt="2023-06-13T09:54:25.066" v="21" actId="478"/>
          <ac:cxnSpMkLst>
            <pc:docMk/>
            <pc:sldMk cId="1939760907" sldId="2704"/>
            <ac:cxnSpMk id="1039" creationId="{37B13E57-ECEB-4AC1-38F6-1BAD9C63A437}"/>
          </ac:cxnSpMkLst>
        </pc:cxnChg>
        <pc:cxnChg chg="del">
          <ac:chgData name="Patel, Parth Rameshbhai" userId="8c8058b5-1fc6-4e08-9fd2-4e0a6a42e1ed" providerId="ADAL" clId="{A8AB60D0-0BF1-4D8F-A884-CB0381029AD7}" dt="2023-06-13T09:54:25.066" v="21" actId="478"/>
          <ac:cxnSpMkLst>
            <pc:docMk/>
            <pc:sldMk cId="1939760907" sldId="2704"/>
            <ac:cxnSpMk id="1043" creationId="{7AAC04AD-77BE-B164-A4E5-8A6ABCD03667}"/>
          </ac:cxnSpMkLst>
        </pc:cxnChg>
        <pc:cxnChg chg="del">
          <ac:chgData name="Patel, Parth Rameshbhai" userId="8c8058b5-1fc6-4e08-9fd2-4e0a6a42e1ed" providerId="ADAL" clId="{A8AB60D0-0BF1-4D8F-A884-CB0381029AD7}" dt="2023-06-13T09:54:25.066" v="21" actId="478"/>
          <ac:cxnSpMkLst>
            <pc:docMk/>
            <pc:sldMk cId="1939760907" sldId="2704"/>
            <ac:cxnSpMk id="1046" creationId="{F971E896-830A-E307-8E93-2FC9C4134901}"/>
          </ac:cxnSpMkLst>
        </pc:cxnChg>
        <pc:cxnChg chg="del">
          <ac:chgData name="Patel, Parth Rameshbhai" userId="8c8058b5-1fc6-4e08-9fd2-4e0a6a42e1ed" providerId="ADAL" clId="{A8AB60D0-0BF1-4D8F-A884-CB0381029AD7}" dt="2023-06-13T09:54:31.973" v="23" actId="478"/>
          <ac:cxnSpMkLst>
            <pc:docMk/>
            <pc:sldMk cId="1939760907" sldId="2704"/>
            <ac:cxnSpMk id="1049" creationId="{05E05685-95EF-6E91-CDE7-EFFA77AF220F}"/>
          </ac:cxnSpMkLst>
        </pc:cxnChg>
      </pc:sldChg>
      <pc:sldChg chg="addSp delSp modSp add mod">
        <pc:chgData name="Patel, Parth Rameshbhai" userId="8c8058b5-1fc6-4e08-9fd2-4e0a6a42e1ed" providerId="ADAL" clId="{A8AB60D0-0BF1-4D8F-A884-CB0381029AD7}" dt="2023-06-13T12:39:46.627" v="263" actId="478"/>
        <pc:sldMkLst>
          <pc:docMk/>
          <pc:sldMk cId="266922051" sldId="2705"/>
        </pc:sldMkLst>
        <pc:spChg chg="add del">
          <ac:chgData name="Patel, Parth Rameshbhai" userId="8c8058b5-1fc6-4e08-9fd2-4e0a6a42e1ed" providerId="ADAL" clId="{A8AB60D0-0BF1-4D8F-A884-CB0381029AD7}" dt="2023-06-13T12:39:46.627" v="263" actId="478"/>
          <ac:spMkLst>
            <pc:docMk/>
            <pc:sldMk cId="266922051" sldId="2705"/>
            <ac:spMk id="50" creationId="{DC850E21-3649-4146-AEDC-A5EB42CE8F57}"/>
          </ac:spMkLst>
        </pc:spChg>
        <pc:spChg chg="add del">
          <ac:chgData name="Patel, Parth Rameshbhai" userId="8c8058b5-1fc6-4e08-9fd2-4e0a6a42e1ed" providerId="ADAL" clId="{A8AB60D0-0BF1-4D8F-A884-CB0381029AD7}" dt="2023-06-13T12:39:45.606" v="262" actId="478"/>
          <ac:spMkLst>
            <pc:docMk/>
            <pc:sldMk cId="266922051" sldId="2705"/>
            <ac:spMk id="56" creationId="{D0C84105-2245-4FB0-B42D-0F4D3F67CF09}"/>
          </ac:spMkLst>
        </pc:spChg>
        <pc:grpChg chg="mod">
          <ac:chgData name="Patel, Parth Rameshbhai" userId="8c8058b5-1fc6-4e08-9fd2-4e0a6a42e1ed" providerId="ADAL" clId="{A8AB60D0-0BF1-4D8F-A884-CB0381029AD7}" dt="2023-06-13T12:39:45.179" v="261" actId="1076"/>
          <ac:grpSpMkLst>
            <pc:docMk/>
            <pc:sldMk cId="266922051" sldId="2705"/>
            <ac:grpSpMk id="3" creationId="{941902F3-50DA-0E73-8DD5-B9CADABDF710}"/>
          </ac:grpSpMkLst>
        </pc:grpChg>
      </pc:sldChg>
      <pc:sldChg chg="addSp delSp modSp add mod modShow">
        <pc:chgData name="Patel, Parth Rameshbhai" userId="8c8058b5-1fc6-4e08-9fd2-4e0a6a42e1ed" providerId="ADAL" clId="{A8AB60D0-0BF1-4D8F-A884-CB0381029AD7}" dt="2023-06-16T12:19:30.059" v="3381" actId="729"/>
        <pc:sldMkLst>
          <pc:docMk/>
          <pc:sldMk cId="2690909410" sldId="2706"/>
        </pc:sldMkLst>
        <pc:spChg chg="add del mod">
          <ac:chgData name="Patel, Parth Rameshbhai" userId="8c8058b5-1fc6-4e08-9fd2-4e0a6a42e1ed" providerId="ADAL" clId="{A8AB60D0-0BF1-4D8F-A884-CB0381029AD7}" dt="2023-06-16T08:42:13.642" v="3320" actId="6549"/>
          <ac:spMkLst>
            <pc:docMk/>
            <pc:sldMk cId="2690909410" sldId="2706"/>
            <ac:spMk id="2" creationId="{35072BEA-DEB0-4743-AC13-290D6B0B988B}"/>
          </ac:spMkLst>
        </pc:spChg>
        <pc:spChg chg="add del">
          <ac:chgData name="Patel, Parth Rameshbhai" userId="8c8058b5-1fc6-4e08-9fd2-4e0a6a42e1ed" providerId="ADAL" clId="{A8AB60D0-0BF1-4D8F-A884-CB0381029AD7}" dt="2023-06-16T08:42:04.259" v="3318" actId="22"/>
          <ac:spMkLst>
            <pc:docMk/>
            <pc:sldMk cId="2690909410" sldId="2706"/>
            <ac:spMk id="4" creationId="{19764633-7474-D2BB-1FFA-7B0EC6ED4F4A}"/>
          </ac:spMkLst>
        </pc:spChg>
        <pc:spChg chg="mod">
          <ac:chgData name="Patel, Parth Rameshbhai" userId="8c8058b5-1fc6-4e08-9fd2-4e0a6a42e1ed" providerId="ADAL" clId="{A8AB60D0-0BF1-4D8F-A884-CB0381029AD7}" dt="2023-06-13T14:34:45.915" v="600" actId="571"/>
          <ac:spMkLst>
            <pc:docMk/>
            <pc:sldMk cId="2690909410" sldId="2706"/>
            <ac:spMk id="18" creationId="{470A7F93-3CA2-0E86-6AAC-8571299EDB07}"/>
          </ac:spMkLst>
        </pc:spChg>
        <pc:spChg chg="mod">
          <ac:chgData name="Patel, Parth Rameshbhai" userId="8c8058b5-1fc6-4e08-9fd2-4e0a6a42e1ed" providerId="ADAL" clId="{A8AB60D0-0BF1-4D8F-A884-CB0381029AD7}" dt="2023-06-13T14:34:45.915" v="600" actId="571"/>
          <ac:spMkLst>
            <pc:docMk/>
            <pc:sldMk cId="2690909410" sldId="2706"/>
            <ac:spMk id="20" creationId="{8D1689C8-8916-8B07-5CAD-2D2957801D81}"/>
          </ac:spMkLst>
        </pc:spChg>
        <pc:spChg chg="mod">
          <ac:chgData name="Patel, Parth Rameshbhai" userId="8c8058b5-1fc6-4e08-9fd2-4e0a6a42e1ed" providerId="ADAL" clId="{A8AB60D0-0BF1-4D8F-A884-CB0381029AD7}" dt="2023-06-13T14:34:45.915" v="600" actId="571"/>
          <ac:spMkLst>
            <pc:docMk/>
            <pc:sldMk cId="2690909410" sldId="2706"/>
            <ac:spMk id="22" creationId="{D49F9AAA-69ED-D2FF-0D0B-5C768D44EF8C}"/>
          </ac:spMkLst>
        </pc:spChg>
        <pc:spChg chg="mod">
          <ac:chgData name="Patel, Parth Rameshbhai" userId="8c8058b5-1fc6-4e08-9fd2-4e0a6a42e1ed" providerId="ADAL" clId="{A8AB60D0-0BF1-4D8F-A884-CB0381029AD7}" dt="2023-06-13T14:34:45.915" v="600" actId="571"/>
          <ac:spMkLst>
            <pc:docMk/>
            <pc:sldMk cId="2690909410" sldId="2706"/>
            <ac:spMk id="26" creationId="{62E07705-66B9-D531-1B27-BF8F4897D002}"/>
          </ac:spMkLst>
        </pc:spChg>
        <pc:spChg chg="mod">
          <ac:chgData name="Patel, Parth Rameshbhai" userId="8c8058b5-1fc6-4e08-9fd2-4e0a6a42e1ed" providerId="ADAL" clId="{A8AB60D0-0BF1-4D8F-A884-CB0381029AD7}" dt="2023-06-13T14:34:45.915" v="600" actId="571"/>
          <ac:spMkLst>
            <pc:docMk/>
            <pc:sldMk cId="2690909410" sldId="2706"/>
            <ac:spMk id="30" creationId="{57B00E28-8013-B403-3858-DD0238E441B1}"/>
          </ac:spMkLst>
        </pc:spChg>
        <pc:spChg chg="mod">
          <ac:chgData name="Patel, Parth Rameshbhai" userId="8c8058b5-1fc6-4e08-9fd2-4e0a6a42e1ed" providerId="ADAL" clId="{A8AB60D0-0BF1-4D8F-A884-CB0381029AD7}" dt="2023-06-13T14:38:06.909" v="604" actId="1076"/>
          <ac:spMkLst>
            <pc:docMk/>
            <pc:sldMk cId="2690909410" sldId="2706"/>
            <ac:spMk id="69" creationId="{C65F2534-AC49-4397-83A2-A68F3E224D36}"/>
          </ac:spMkLst>
        </pc:spChg>
        <pc:spChg chg="mod">
          <ac:chgData name="Patel, Parth Rameshbhai" userId="8c8058b5-1fc6-4e08-9fd2-4e0a6a42e1ed" providerId="ADAL" clId="{A8AB60D0-0BF1-4D8F-A884-CB0381029AD7}" dt="2023-06-13T14:34:58.387" v="602" actId="1076"/>
          <ac:spMkLst>
            <pc:docMk/>
            <pc:sldMk cId="2690909410" sldId="2706"/>
            <ac:spMk id="77" creationId="{CE65D8A6-7D59-4749-98B1-5AE21B996A96}"/>
          </ac:spMkLst>
        </pc:spChg>
        <pc:grpChg chg="add mod">
          <ac:chgData name="Patel, Parth Rameshbhai" userId="8c8058b5-1fc6-4e08-9fd2-4e0a6a42e1ed" providerId="ADAL" clId="{A8AB60D0-0BF1-4D8F-A884-CB0381029AD7}" dt="2023-06-13T14:34:45.915" v="600" actId="571"/>
          <ac:grpSpMkLst>
            <pc:docMk/>
            <pc:sldMk cId="2690909410" sldId="2706"/>
            <ac:grpSpMk id="7" creationId="{046AACF0-115E-A7CF-5FB7-DF145E499205}"/>
          </ac:grpSpMkLst>
        </pc:grpChg>
        <pc:grpChg chg="mod">
          <ac:chgData name="Patel, Parth Rameshbhai" userId="8c8058b5-1fc6-4e08-9fd2-4e0a6a42e1ed" providerId="ADAL" clId="{A8AB60D0-0BF1-4D8F-A884-CB0381029AD7}" dt="2023-06-13T14:34:45.915" v="600" actId="571"/>
          <ac:grpSpMkLst>
            <pc:docMk/>
            <pc:sldMk cId="2690909410" sldId="2706"/>
            <ac:grpSpMk id="10" creationId="{E069B14E-B05E-5027-7A5A-C6C83F90CDEB}"/>
          </ac:grpSpMkLst>
        </pc:grpChg>
        <pc:grpChg chg="mod">
          <ac:chgData name="Patel, Parth Rameshbhai" userId="8c8058b5-1fc6-4e08-9fd2-4e0a6a42e1ed" providerId="ADAL" clId="{A8AB60D0-0BF1-4D8F-A884-CB0381029AD7}" dt="2023-06-13T14:34:45.915" v="600" actId="571"/>
          <ac:grpSpMkLst>
            <pc:docMk/>
            <pc:sldMk cId="2690909410" sldId="2706"/>
            <ac:grpSpMk id="11" creationId="{79AE24C2-2D80-5869-A1AC-65BADB832226}"/>
          </ac:grpSpMkLst>
        </pc:grpChg>
        <pc:grpChg chg="mod">
          <ac:chgData name="Patel, Parth Rameshbhai" userId="8c8058b5-1fc6-4e08-9fd2-4e0a6a42e1ed" providerId="ADAL" clId="{A8AB60D0-0BF1-4D8F-A884-CB0381029AD7}" dt="2023-06-13T14:34:45.915" v="600" actId="571"/>
          <ac:grpSpMkLst>
            <pc:docMk/>
            <pc:sldMk cId="2690909410" sldId="2706"/>
            <ac:grpSpMk id="12" creationId="{3FBE99A9-0B20-279A-173B-A49792346C46}"/>
          </ac:grpSpMkLst>
        </pc:grpChg>
        <pc:grpChg chg="mod">
          <ac:chgData name="Patel, Parth Rameshbhai" userId="8c8058b5-1fc6-4e08-9fd2-4e0a6a42e1ed" providerId="ADAL" clId="{A8AB60D0-0BF1-4D8F-A884-CB0381029AD7}" dt="2023-06-13T14:34:45.915" v="600" actId="571"/>
          <ac:grpSpMkLst>
            <pc:docMk/>
            <pc:sldMk cId="2690909410" sldId="2706"/>
            <ac:grpSpMk id="13" creationId="{0447478C-CF3C-99DB-0416-14FC96EAE730}"/>
          </ac:grpSpMkLst>
        </pc:grpChg>
        <pc:grpChg chg="mod">
          <ac:chgData name="Patel, Parth Rameshbhai" userId="8c8058b5-1fc6-4e08-9fd2-4e0a6a42e1ed" providerId="ADAL" clId="{A8AB60D0-0BF1-4D8F-A884-CB0381029AD7}" dt="2023-06-13T14:34:45.915" v="600" actId="571"/>
          <ac:grpSpMkLst>
            <pc:docMk/>
            <pc:sldMk cId="2690909410" sldId="2706"/>
            <ac:grpSpMk id="14" creationId="{20F4065D-9CB0-CDD3-E2E6-F6EA45E99F58}"/>
          </ac:grpSpMkLst>
        </pc:grpChg>
        <pc:grpChg chg="mod">
          <ac:chgData name="Patel, Parth Rameshbhai" userId="8c8058b5-1fc6-4e08-9fd2-4e0a6a42e1ed" providerId="ADAL" clId="{A8AB60D0-0BF1-4D8F-A884-CB0381029AD7}" dt="2023-06-13T14:34:45.915" v="600" actId="571"/>
          <ac:grpSpMkLst>
            <pc:docMk/>
            <pc:sldMk cId="2690909410" sldId="2706"/>
            <ac:grpSpMk id="15" creationId="{53066077-A82B-A92D-8FA8-EA7BFA2B84EA}"/>
          </ac:grpSpMkLst>
        </pc:grpChg>
        <pc:grpChg chg="mod">
          <ac:chgData name="Patel, Parth Rameshbhai" userId="8c8058b5-1fc6-4e08-9fd2-4e0a6a42e1ed" providerId="ADAL" clId="{A8AB60D0-0BF1-4D8F-A884-CB0381029AD7}" dt="2023-06-13T14:34:45.915" v="600" actId="571"/>
          <ac:grpSpMkLst>
            <pc:docMk/>
            <pc:sldMk cId="2690909410" sldId="2706"/>
            <ac:grpSpMk id="16" creationId="{3469996F-65D4-8C73-149D-1140E0C094F7}"/>
          </ac:grpSpMkLst>
        </pc:grpChg>
        <pc:grpChg chg="mod">
          <ac:chgData name="Patel, Parth Rameshbhai" userId="8c8058b5-1fc6-4e08-9fd2-4e0a6a42e1ed" providerId="ADAL" clId="{A8AB60D0-0BF1-4D8F-A884-CB0381029AD7}" dt="2023-06-13T14:34:45.915" v="600" actId="571"/>
          <ac:grpSpMkLst>
            <pc:docMk/>
            <pc:sldMk cId="2690909410" sldId="2706"/>
            <ac:grpSpMk id="21" creationId="{B37A9751-FD1D-40C9-5E26-248BC1C36A88}"/>
          </ac:grpSpMkLst>
        </pc:grpChg>
        <pc:grpChg chg="mod">
          <ac:chgData name="Patel, Parth Rameshbhai" userId="8c8058b5-1fc6-4e08-9fd2-4e0a6a42e1ed" providerId="ADAL" clId="{A8AB60D0-0BF1-4D8F-A884-CB0381029AD7}" dt="2023-06-13T14:34:37.884" v="598" actId="1076"/>
          <ac:grpSpMkLst>
            <pc:docMk/>
            <pc:sldMk cId="2690909410" sldId="2706"/>
            <ac:grpSpMk id="42" creationId="{81FD5993-8004-4308-B879-03325A0E0CF4}"/>
          </ac:grpSpMkLst>
        </pc:grpChg>
        <pc:grpChg chg="del">
          <ac:chgData name="Patel, Parth Rameshbhai" userId="8c8058b5-1fc6-4e08-9fd2-4e0a6a42e1ed" providerId="ADAL" clId="{A8AB60D0-0BF1-4D8F-A884-CB0381029AD7}" dt="2023-06-13T14:34:51.648" v="601" actId="478"/>
          <ac:grpSpMkLst>
            <pc:docMk/>
            <pc:sldMk cId="2690909410" sldId="2706"/>
            <ac:grpSpMk id="67" creationId="{E22A4394-040A-4B7F-9C5C-EF33E5E59399}"/>
          </ac:grpSpMkLst>
        </pc:grpChg>
        <pc:grpChg chg="del">
          <ac:chgData name="Patel, Parth Rameshbhai" userId="8c8058b5-1fc6-4e08-9fd2-4e0a6a42e1ed" providerId="ADAL" clId="{A8AB60D0-0BF1-4D8F-A884-CB0381029AD7}" dt="2023-06-13T14:32:39.860" v="588" actId="478"/>
          <ac:grpSpMkLst>
            <pc:docMk/>
            <pc:sldMk cId="2690909410" sldId="2706"/>
            <ac:grpSpMk id="84" creationId="{9FBFE459-B2C6-41BF-B01A-8085E22E3120}"/>
          </ac:grpSpMkLst>
        </pc:grpChg>
        <pc:graphicFrameChg chg="add mod">
          <ac:chgData name="Patel, Parth Rameshbhai" userId="8c8058b5-1fc6-4e08-9fd2-4e0a6a42e1ed" providerId="ADAL" clId="{A8AB60D0-0BF1-4D8F-A884-CB0381029AD7}" dt="2023-06-13T14:34:45.915" v="600" actId="571"/>
          <ac:graphicFrameMkLst>
            <pc:docMk/>
            <pc:sldMk cId="2690909410" sldId="2706"/>
            <ac:graphicFrameMk id="31" creationId="{E7533410-CF5E-6290-E08F-8A12AB9EEC45}"/>
          </ac:graphicFrameMkLst>
        </pc:graphicFrameChg>
        <pc:cxnChg chg="add del mod">
          <ac:chgData name="Patel, Parth Rameshbhai" userId="8c8058b5-1fc6-4e08-9fd2-4e0a6a42e1ed" providerId="ADAL" clId="{A8AB60D0-0BF1-4D8F-A884-CB0381029AD7}" dt="2023-06-13T14:33:15.723" v="592" actId="11529"/>
          <ac:cxnSpMkLst>
            <pc:docMk/>
            <pc:sldMk cId="2690909410" sldId="2706"/>
            <ac:cxnSpMk id="4" creationId="{6AE1CC00-1CD3-4490-F182-4B7ADC1DEB05}"/>
          </ac:cxnSpMkLst>
        </pc:cxnChg>
        <pc:cxnChg chg="mod">
          <ac:chgData name="Patel, Parth Rameshbhai" userId="8c8058b5-1fc6-4e08-9fd2-4e0a6a42e1ed" providerId="ADAL" clId="{A8AB60D0-0BF1-4D8F-A884-CB0381029AD7}" dt="2023-06-13T14:34:45.915" v="600" actId="571"/>
          <ac:cxnSpMkLst>
            <pc:docMk/>
            <pc:sldMk cId="2690909410" sldId="2706"/>
            <ac:cxnSpMk id="17" creationId="{D783FB1B-853C-93EE-8B11-5AEAEC37B137}"/>
          </ac:cxnSpMkLst>
        </pc:cxnChg>
        <pc:cxnChg chg="mod">
          <ac:chgData name="Patel, Parth Rameshbhai" userId="8c8058b5-1fc6-4e08-9fd2-4e0a6a42e1ed" providerId="ADAL" clId="{A8AB60D0-0BF1-4D8F-A884-CB0381029AD7}" dt="2023-06-13T14:34:45.915" v="600" actId="571"/>
          <ac:cxnSpMkLst>
            <pc:docMk/>
            <pc:sldMk cId="2690909410" sldId="2706"/>
            <ac:cxnSpMk id="19" creationId="{0C4ADC37-3447-2187-E1A7-21B0E16CD57E}"/>
          </ac:cxnSpMkLst>
        </pc:cxnChg>
        <pc:cxnChg chg="mod">
          <ac:chgData name="Patel, Parth Rameshbhai" userId="8c8058b5-1fc6-4e08-9fd2-4e0a6a42e1ed" providerId="ADAL" clId="{A8AB60D0-0BF1-4D8F-A884-CB0381029AD7}" dt="2023-06-13T14:34:45.915" v="600" actId="571"/>
          <ac:cxnSpMkLst>
            <pc:docMk/>
            <pc:sldMk cId="2690909410" sldId="2706"/>
            <ac:cxnSpMk id="23" creationId="{B72BA878-3CA8-B76F-9C0A-B05AC6D96E9E}"/>
          </ac:cxnSpMkLst>
        </pc:cxnChg>
        <pc:cxnChg chg="mod">
          <ac:chgData name="Patel, Parth Rameshbhai" userId="8c8058b5-1fc6-4e08-9fd2-4e0a6a42e1ed" providerId="ADAL" clId="{A8AB60D0-0BF1-4D8F-A884-CB0381029AD7}" dt="2023-06-13T14:34:45.915" v="600" actId="571"/>
          <ac:cxnSpMkLst>
            <pc:docMk/>
            <pc:sldMk cId="2690909410" sldId="2706"/>
            <ac:cxnSpMk id="24" creationId="{F7F15909-374A-E63B-21F6-0499C219E5D9}"/>
          </ac:cxnSpMkLst>
        </pc:cxnChg>
        <pc:cxnChg chg="mod">
          <ac:chgData name="Patel, Parth Rameshbhai" userId="8c8058b5-1fc6-4e08-9fd2-4e0a6a42e1ed" providerId="ADAL" clId="{A8AB60D0-0BF1-4D8F-A884-CB0381029AD7}" dt="2023-06-13T14:34:45.915" v="600" actId="571"/>
          <ac:cxnSpMkLst>
            <pc:docMk/>
            <pc:sldMk cId="2690909410" sldId="2706"/>
            <ac:cxnSpMk id="25" creationId="{B6B09C67-A2F9-929D-C7F3-573C2024D8F7}"/>
          </ac:cxnSpMkLst>
        </pc:cxnChg>
        <pc:cxnChg chg="mod">
          <ac:chgData name="Patel, Parth Rameshbhai" userId="8c8058b5-1fc6-4e08-9fd2-4e0a6a42e1ed" providerId="ADAL" clId="{A8AB60D0-0BF1-4D8F-A884-CB0381029AD7}" dt="2023-06-13T14:34:45.915" v="600" actId="571"/>
          <ac:cxnSpMkLst>
            <pc:docMk/>
            <pc:sldMk cId="2690909410" sldId="2706"/>
            <ac:cxnSpMk id="27" creationId="{E1B522EF-A808-DCE4-4C41-9AE84070A060}"/>
          </ac:cxnSpMkLst>
        </pc:cxnChg>
        <pc:cxnChg chg="mod">
          <ac:chgData name="Patel, Parth Rameshbhai" userId="8c8058b5-1fc6-4e08-9fd2-4e0a6a42e1ed" providerId="ADAL" clId="{A8AB60D0-0BF1-4D8F-A884-CB0381029AD7}" dt="2023-06-13T14:34:45.915" v="600" actId="571"/>
          <ac:cxnSpMkLst>
            <pc:docMk/>
            <pc:sldMk cId="2690909410" sldId="2706"/>
            <ac:cxnSpMk id="28" creationId="{44E1377B-D436-6C24-2D91-6704A492C8CB}"/>
          </ac:cxnSpMkLst>
        </pc:cxnChg>
        <pc:cxnChg chg="mod">
          <ac:chgData name="Patel, Parth Rameshbhai" userId="8c8058b5-1fc6-4e08-9fd2-4e0a6a42e1ed" providerId="ADAL" clId="{A8AB60D0-0BF1-4D8F-A884-CB0381029AD7}" dt="2023-06-13T14:34:45.915" v="600" actId="571"/>
          <ac:cxnSpMkLst>
            <pc:docMk/>
            <pc:sldMk cId="2690909410" sldId="2706"/>
            <ac:cxnSpMk id="29" creationId="{1A36CA04-CE97-377C-CFDA-B7759B1D4D88}"/>
          </ac:cxnSpMkLst>
        </pc:cxnChg>
        <pc:cxnChg chg="add mod">
          <ac:chgData name="Patel, Parth Rameshbhai" userId="8c8058b5-1fc6-4e08-9fd2-4e0a6a42e1ed" providerId="ADAL" clId="{A8AB60D0-0BF1-4D8F-A884-CB0381029AD7}" dt="2023-06-13T14:39:22.665" v="609" actId="13822"/>
          <ac:cxnSpMkLst>
            <pc:docMk/>
            <pc:sldMk cId="2690909410" sldId="2706"/>
            <ac:cxnSpMk id="33" creationId="{CB0E90B2-74EA-13E0-B8AE-0FFB98A7BBDE}"/>
          </ac:cxnSpMkLst>
        </pc:cxnChg>
        <pc:cxnChg chg="del mod">
          <ac:chgData name="Patel, Parth Rameshbhai" userId="8c8058b5-1fc6-4e08-9fd2-4e0a6a42e1ed" providerId="ADAL" clId="{A8AB60D0-0BF1-4D8F-A884-CB0381029AD7}" dt="2023-06-13T14:34:51.648" v="601" actId="478"/>
          <ac:cxnSpMkLst>
            <pc:docMk/>
            <pc:sldMk cId="2690909410" sldId="2706"/>
            <ac:cxnSpMk id="68" creationId="{5CAD2DF0-F74A-4085-A989-1BD1F6DBC9AA}"/>
          </ac:cxnSpMkLst>
        </pc:cxnChg>
        <pc:cxnChg chg="mod">
          <ac:chgData name="Patel, Parth Rameshbhai" userId="8c8058b5-1fc6-4e08-9fd2-4e0a6a42e1ed" providerId="ADAL" clId="{A8AB60D0-0BF1-4D8F-A884-CB0381029AD7}" dt="2023-06-13T14:35:10.630" v="603" actId="1076"/>
          <ac:cxnSpMkLst>
            <pc:docMk/>
            <pc:sldMk cId="2690909410" sldId="2706"/>
            <ac:cxnSpMk id="79" creationId="{2187BE7C-446E-497D-A1A1-8062C01FA8BD}"/>
          </ac:cxnSpMkLst>
        </pc:cxnChg>
        <pc:cxnChg chg="del">
          <ac:chgData name="Patel, Parth Rameshbhai" userId="8c8058b5-1fc6-4e08-9fd2-4e0a6a42e1ed" providerId="ADAL" clId="{A8AB60D0-0BF1-4D8F-A884-CB0381029AD7}" dt="2023-06-13T14:32:39.860" v="588" actId="478"/>
          <ac:cxnSpMkLst>
            <pc:docMk/>
            <pc:sldMk cId="2690909410" sldId="2706"/>
            <ac:cxnSpMk id="86" creationId="{FBA4DC75-A373-44E5-93FF-EA759A45BA02}"/>
          </ac:cxnSpMkLst>
        </pc:cxnChg>
      </pc:sldChg>
      <pc:sldChg chg="addSp delSp modSp del mod modShow">
        <pc:chgData name="Patel, Parth Rameshbhai" userId="8c8058b5-1fc6-4e08-9fd2-4e0a6a42e1ed" providerId="ADAL" clId="{A8AB60D0-0BF1-4D8F-A884-CB0381029AD7}" dt="2023-06-14T18:33:00.455" v="1466" actId="2696"/>
        <pc:sldMkLst>
          <pc:docMk/>
          <pc:sldMk cId="1865970085" sldId="2707"/>
        </pc:sldMkLst>
        <pc:spChg chg="add del mod">
          <ac:chgData name="Patel, Parth Rameshbhai" userId="8c8058b5-1fc6-4e08-9fd2-4e0a6a42e1ed" providerId="ADAL" clId="{A8AB60D0-0BF1-4D8F-A884-CB0381029AD7}" dt="2023-06-13T16:50:56.958" v="670" actId="767"/>
          <ac:spMkLst>
            <pc:docMk/>
            <pc:sldMk cId="1865970085" sldId="2707"/>
            <ac:spMk id="2" creationId="{8E643FB9-B673-54BB-78BA-27A7805AE507}"/>
          </ac:spMkLst>
        </pc:spChg>
        <pc:spChg chg="add del mod">
          <ac:chgData name="Patel, Parth Rameshbhai" userId="8c8058b5-1fc6-4e08-9fd2-4e0a6a42e1ed" providerId="ADAL" clId="{A8AB60D0-0BF1-4D8F-A884-CB0381029AD7}" dt="2023-06-13T17:32:32.434" v="803" actId="20577"/>
          <ac:spMkLst>
            <pc:docMk/>
            <pc:sldMk cId="1865970085" sldId="2707"/>
            <ac:spMk id="3" creationId="{85A7C0FA-A27E-3030-5AA4-066698F36425}"/>
          </ac:spMkLst>
        </pc:spChg>
        <pc:spChg chg="mod">
          <ac:chgData name="Patel, Parth Rameshbhai" userId="8c8058b5-1fc6-4e08-9fd2-4e0a6a42e1ed" providerId="ADAL" clId="{A8AB60D0-0BF1-4D8F-A884-CB0381029AD7}" dt="2023-06-13T17:31:28.107" v="791" actId="26606"/>
          <ac:spMkLst>
            <pc:docMk/>
            <pc:sldMk cId="1865970085" sldId="2707"/>
            <ac:spMk id="10" creationId="{A813D4BB-5DC1-4FBC-9F8F-E4ADC1EBE4C1}"/>
          </ac:spMkLst>
        </pc:spChg>
        <pc:spChg chg="add del">
          <ac:chgData name="Patel, Parth Rameshbhai" userId="8c8058b5-1fc6-4e08-9fd2-4e0a6a42e1ed" providerId="ADAL" clId="{A8AB60D0-0BF1-4D8F-A884-CB0381029AD7}" dt="2023-06-13T17:31:28.107" v="791" actId="26606"/>
          <ac:spMkLst>
            <pc:docMk/>
            <pc:sldMk cId="1865970085" sldId="2707"/>
            <ac:spMk id="15" creationId="{1B15ED52-F352-441B-82BF-E0EA34836D08}"/>
          </ac:spMkLst>
        </pc:spChg>
        <pc:spChg chg="add del">
          <ac:chgData name="Patel, Parth Rameshbhai" userId="8c8058b5-1fc6-4e08-9fd2-4e0a6a42e1ed" providerId="ADAL" clId="{A8AB60D0-0BF1-4D8F-A884-CB0381029AD7}" dt="2023-06-13T17:31:28.107" v="791" actId="26606"/>
          <ac:spMkLst>
            <pc:docMk/>
            <pc:sldMk cId="1865970085" sldId="2707"/>
            <ac:spMk id="17" creationId="{3B2E3793-BFE6-45A2-9B7B-E18844431C99}"/>
          </ac:spMkLst>
        </pc:spChg>
        <pc:spChg chg="add del">
          <ac:chgData name="Patel, Parth Rameshbhai" userId="8c8058b5-1fc6-4e08-9fd2-4e0a6a42e1ed" providerId="ADAL" clId="{A8AB60D0-0BF1-4D8F-A884-CB0381029AD7}" dt="2023-06-13T17:31:28.107" v="791" actId="26606"/>
          <ac:spMkLst>
            <pc:docMk/>
            <pc:sldMk cId="1865970085" sldId="2707"/>
            <ac:spMk id="19" creationId="{BC4C4868-CB8F-4AF9-9CDB-8108F2C19B67}"/>
          </ac:spMkLst>
        </pc:spChg>
        <pc:spChg chg="add del">
          <ac:chgData name="Patel, Parth Rameshbhai" userId="8c8058b5-1fc6-4e08-9fd2-4e0a6a42e1ed" providerId="ADAL" clId="{A8AB60D0-0BF1-4D8F-A884-CB0381029AD7}" dt="2023-06-13T17:31:28.107" v="791" actId="26606"/>
          <ac:spMkLst>
            <pc:docMk/>
            <pc:sldMk cId="1865970085" sldId="2707"/>
            <ac:spMk id="21" creationId="{375E0459-6403-40CD-989D-56A4407CA12E}"/>
          </ac:spMkLst>
        </pc:spChg>
        <pc:spChg chg="add del">
          <ac:chgData name="Patel, Parth Rameshbhai" userId="8c8058b5-1fc6-4e08-9fd2-4e0a6a42e1ed" providerId="ADAL" clId="{A8AB60D0-0BF1-4D8F-A884-CB0381029AD7}" dt="2023-06-13T17:31:28.107" v="791" actId="26606"/>
          <ac:spMkLst>
            <pc:docMk/>
            <pc:sldMk cId="1865970085" sldId="2707"/>
            <ac:spMk id="23" creationId="{53E5B1A8-3AC9-4BD1-9BBC-78CA94F2D1BA}"/>
          </ac:spMkLst>
        </pc:spChg>
        <pc:spChg chg="add">
          <ac:chgData name="Patel, Parth Rameshbhai" userId="8c8058b5-1fc6-4e08-9fd2-4e0a6a42e1ed" providerId="ADAL" clId="{A8AB60D0-0BF1-4D8F-A884-CB0381029AD7}" dt="2023-06-13T17:31:28.107" v="791" actId="26606"/>
          <ac:spMkLst>
            <pc:docMk/>
            <pc:sldMk cId="1865970085" sldId="2707"/>
            <ac:spMk id="28" creationId="{777A147A-9ED8-46B4-8660-1B3C2AA880B5}"/>
          </ac:spMkLst>
        </pc:spChg>
        <pc:spChg chg="add">
          <ac:chgData name="Patel, Parth Rameshbhai" userId="8c8058b5-1fc6-4e08-9fd2-4e0a6a42e1ed" providerId="ADAL" clId="{A8AB60D0-0BF1-4D8F-A884-CB0381029AD7}" dt="2023-06-13T17:31:28.107" v="791" actId="26606"/>
          <ac:spMkLst>
            <pc:docMk/>
            <pc:sldMk cId="1865970085" sldId="2707"/>
            <ac:spMk id="30" creationId="{5D6C15A0-C087-4593-8414-2B4EC1CDC3DE}"/>
          </ac:spMkLst>
        </pc:spChg>
        <pc:graphicFrameChg chg="add del">
          <ac:chgData name="Patel, Parth Rameshbhai" userId="8c8058b5-1fc6-4e08-9fd2-4e0a6a42e1ed" providerId="ADAL" clId="{A8AB60D0-0BF1-4D8F-A884-CB0381029AD7}" dt="2023-06-13T17:30:24.703" v="788" actId="26606"/>
          <ac:graphicFrameMkLst>
            <pc:docMk/>
            <pc:sldMk cId="1865970085" sldId="2707"/>
            <ac:graphicFrameMk id="12" creationId="{CCEDC0CE-D640-B39E-83E6-D03A8D0A78FC}"/>
          </ac:graphicFrameMkLst>
        </pc:graphicFrameChg>
      </pc:sldChg>
      <pc:sldChg chg="addSp delSp modSp new del mod">
        <pc:chgData name="Patel, Parth Rameshbhai" userId="8c8058b5-1fc6-4e08-9fd2-4e0a6a42e1ed" providerId="ADAL" clId="{A8AB60D0-0BF1-4D8F-A884-CB0381029AD7}" dt="2023-06-14T18:27:18.835" v="1430" actId="2696"/>
        <pc:sldMkLst>
          <pc:docMk/>
          <pc:sldMk cId="1637637432" sldId="2708"/>
        </pc:sldMkLst>
        <pc:spChg chg="mod">
          <ac:chgData name="Patel, Parth Rameshbhai" userId="8c8058b5-1fc6-4e08-9fd2-4e0a6a42e1ed" providerId="ADAL" clId="{A8AB60D0-0BF1-4D8F-A884-CB0381029AD7}" dt="2023-06-14T16:17:26.643" v="1019" actId="20577"/>
          <ac:spMkLst>
            <pc:docMk/>
            <pc:sldMk cId="1637637432" sldId="2708"/>
            <ac:spMk id="2" creationId="{756D568B-AF8F-57CD-A354-556A9127D338}"/>
          </ac:spMkLst>
        </pc:spChg>
        <pc:spChg chg="del">
          <ac:chgData name="Patel, Parth Rameshbhai" userId="8c8058b5-1fc6-4e08-9fd2-4e0a6a42e1ed" providerId="ADAL" clId="{A8AB60D0-0BF1-4D8F-A884-CB0381029AD7}" dt="2023-06-14T07:45:28.422" v="808" actId="478"/>
          <ac:spMkLst>
            <pc:docMk/>
            <pc:sldMk cId="1637637432" sldId="2708"/>
            <ac:spMk id="3" creationId="{BF95596A-9AA9-DCF7-E7DC-F1452993532E}"/>
          </ac:spMkLst>
        </pc:spChg>
        <pc:spChg chg="del">
          <ac:chgData name="Patel, Parth Rameshbhai" userId="8c8058b5-1fc6-4e08-9fd2-4e0a6a42e1ed" providerId="ADAL" clId="{A8AB60D0-0BF1-4D8F-A884-CB0381029AD7}" dt="2023-06-14T07:45:21.938" v="805" actId="478"/>
          <ac:spMkLst>
            <pc:docMk/>
            <pc:sldMk cId="1637637432" sldId="2708"/>
            <ac:spMk id="4" creationId="{0E98476D-86F9-8D68-312E-1960A94DE930}"/>
          </ac:spMkLst>
        </pc:spChg>
        <pc:spChg chg="add del mod">
          <ac:chgData name="Patel, Parth Rameshbhai" userId="8c8058b5-1fc6-4e08-9fd2-4e0a6a42e1ed" providerId="ADAL" clId="{A8AB60D0-0BF1-4D8F-A884-CB0381029AD7}" dt="2023-06-14T07:46:01.661" v="810" actId="14100"/>
          <ac:spMkLst>
            <pc:docMk/>
            <pc:sldMk cId="1637637432" sldId="2708"/>
            <ac:spMk id="5" creationId="{B52E9BDF-DCC4-5649-DC8B-ACF57B465294}"/>
          </ac:spMkLst>
        </pc:spChg>
      </pc:sldChg>
      <pc:sldChg chg="addSp delSp modSp add del mod modShow">
        <pc:chgData name="Patel, Parth Rameshbhai" userId="8c8058b5-1fc6-4e08-9fd2-4e0a6a42e1ed" providerId="ADAL" clId="{A8AB60D0-0BF1-4D8F-A884-CB0381029AD7}" dt="2023-06-16T08:43:43.862" v="3363" actId="2696"/>
        <pc:sldMkLst>
          <pc:docMk/>
          <pc:sldMk cId="2849772040" sldId="2709"/>
        </pc:sldMkLst>
        <pc:spChg chg="mod">
          <ac:chgData name="Patel, Parth Rameshbhai" userId="8c8058b5-1fc6-4e08-9fd2-4e0a6a42e1ed" providerId="ADAL" clId="{A8AB60D0-0BF1-4D8F-A884-CB0381029AD7}" dt="2023-06-16T08:43:30.521" v="3362"/>
          <ac:spMkLst>
            <pc:docMk/>
            <pc:sldMk cId="2849772040" sldId="2709"/>
            <ac:spMk id="11" creationId="{A220342F-B1F8-7856-EC6B-378A0950FB30}"/>
          </ac:spMkLst>
        </pc:spChg>
        <pc:spChg chg="mod">
          <ac:chgData name="Patel, Parth Rameshbhai" userId="8c8058b5-1fc6-4e08-9fd2-4e0a6a42e1ed" providerId="ADAL" clId="{A8AB60D0-0BF1-4D8F-A884-CB0381029AD7}" dt="2023-06-16T08:43:30.521" v="3362"/>
          <ac:spMkLst>
            <pc:docMk/>
            <pc:sldMk cId="2849772040" sldId="2709"/>
            <ac:spMk id="13" creationId="{E1034BE7-C15C-58BC-FBFA-3818A5366A70}"/>
          </ac:spMkLst>
        </pc:spChg>
        <pc:spChg chg="mod">
          <ac:chgData name="Patel, Parth Rameshbhai" userId="8c8058b5-1fc6-4e08-9fd2-4e0a6a42e1ed" providerId="ADAL" clId="{A8AB60D0-0BF1-4D8F-A884-CB0381029AD7}" dt="2023-06-16T08:43:30.521" v="3362"/>
          <ac:spMkLst>
            <pc:docMk/>
            <pc:sldMk cId="2849772040" sldId="2709"/>
            <ac:spMk id="16" creationId="{2D9F576F-DBFA-1B20-CE32-1AECF978680C}"/>
          </ac:spMkLst>
        </pc:spChg>
        <pc:spChg chg="mod">
          <ac:chgData name="Patel, Parth Rameshbhai" userId="8c8058b5-1fc6-4e08-9fd2-4e0a6a42e1ed" providerId="ADAL" clId="{A8AB60D0-0BF1-4D8F-A884-CB0381029AD7}" dt="2023-06-16T08:43:30.521" v="3362"/>
          <ac:spMkLst>
            <pc:docMk/>
            <pc:sldMk cId="2849772040" sldId="2709"/>
            <ac:spMk id="20" creationId="{FD167E88-673C-11BF-4ABD-B72E337A6F1E}"/>
          </ac:spMkLst>
        </pc:spChg>
        <pc:spChg chg="mod">
          <ac:chgData name="Patel, Parth Rameshbhai" userId="8c8058b5-1fc6-4e08-9fd2-4e0a6a42e1ed" providerId="ADAL" clId="{A8AB60D0-0BF1-4D8F-A884-CB0381029AD7}" dt="2023-06-16T08:43:30.521" v="3362"/>
          <ac:spMkLst>
            <pc:docMk/>
            <pc:sldMk cId="2849772040" sldId="2709"/>
            <ac:spMk id="24" creationId="{37B0D722-50E3-91A7-F0BB-56C8A6E23D0B}"/>
          </ac:spMkLst>
        </pc:spChg>
        <pc:spChg chg="mod">
          <ac:chgData name="Patel, Parth Rameshbhai" userId="8c8058b5-1fc6-4e08-9fd2-4e0a6a42e1ed" providerId="ADAL" clId="{A8AB60D0-0BF1-4D8F-A884-CB0381029AD7}" dt="2023-06-16T08:42:47.839" v="3355" actId="20577"/>
          <ac:spMkLst>
            <pc:docMk/>
            <pc:sldMk cId="2849772040" sldId="2709"/>
            <ac:spMk id="104" creationId="{17DABAC2-6D81-D6B9-E3C7-87FBE486029D}"/>
          </ac:spMkLst>
        </pc:spChg>
        <pc:grpChg chg="add mod">
          <ac:chgData name="Patel, Parth Rameshbhai" userId="8c8058b5-1fc6-4e08-9fd2-4e0a6a42e1ed" providerId="ADAL" clId="{A8AB60D0-0BF1-4D8F-A884-CB0381029AD7}" dt="2023-06-16T08:43:30.521" v="3362"/>
          <ac:grpSpMkLst>
            <pc:docMk/>
            <pc:sldMk cId="2849772040" sldId="2709"/>
            <ac:grpSpMk id="4" creationId="{9D0C4BFF-58E0-39AA-F7D5-B670DCA293D3}"/>
          </ac:grpSpMkLst>
        </pc:grpChg>
        <pc:grpChg chg="mod">
          <ac:chgData name="Patel, Parth Rameshbhai" userId="8c8058b5-1fc6-4e08-9fd2-4e0a6a42e1ed" providerId="ADAL" clId="{A8AB60D0-0BF1-4D8F-A884-CB0381029AD7}" dt="2023-06-16T08:43:30.521" v="3362"/>
          <ac:grpSpMkLst>
            <pc:docMk/>
            <pc:sldMk cId="2849772040" sldId="2709"/>
            <ac:grpSpMk id="5" creationId="{3177F596-F374-01B6-7F22-CC78D7E9735C}"/>
          </ac:grpSpMkLst>
        </pc:grpChg>
        <pc:grpChg chg="mod">
          <ac:chgData name="Patel, Parth Rameshbhai" userId="8c8058b5-1fc6-4e08-9fd2-4e0a6a42e1ed" providerId="ADAL" clId="{A8AB60D0-0BF1-4D8F-A884-CB0381029AD7}" dt="2023-06-16T08:43:30.521" v="3362"/>
          <ac:grpSpMkLst>
            <pc:docMk/>
            <pc:sldMk cId="2849772040" sldId="2709"/>
            <ac:grpSpMk id="6" creationId="{A11FE90A-6A62-D1E2-A5AB-6E3113D686FF}"/>
          </ac:grpSpMkLst>
        </pc:grpChg>
        <pc:grpChg chg="mod">
          <ac:chgData name="Patel, Parth Rameshbhai" userId="8c8058b5-1fc6-4e08-9fd2-4e0a6a42e1ed" providerId="ADAL" clId="{A8AB60D0-0BF1-4D8F-A884-CB0381029AD7}" dt="2023-06-16T08:43:30.521" v="3362"/>
          <ac:grpSpMkLst>
            <pc:docMk/>
            <pc:sldMk cId="2849772040" sldId="2709"/>
            <ac:grpSpMk id="7" creationId="{2937F6DC-58EA-A279-96BB-2379284BCA81}"/>
          </ac:grpSpMkLst>
        </pc:grpChg>
        <pc:grpChg chg="mod">
          <ac:chgData name="Patel, Parth Rameshbhai" userId="8c8058b5-1fc6-4e08-9fd2-4e0a6a42e1ed" providerId="ADAL" clId="{A8AB60D0-0BF1-4D8F-A884-CB0381029AD7}" dt="2023-06-16T08:43:30.521" v="3362"/>
          <ac:grpSpMkLst>
            <pc:docMk/>
            <pc:sldMk cId="2849772040" sldId="2709"/>
            <ac:grpSpMk id="8" creationId="{1D487AEA-60BA-0D96-AEA8-CC9FCBC18D06}"/>
          </ac:grpSpMkLst>
        </pc:grpChg>
        <pc:grpChg chg="mod">
          <ac:chgData name="Patel, Parth Rameshbhai" userId="8c8058b5-1fc6-4e08-9fd2-4e0a6a42e1ed" providerId="ADAL" clId="{A8AB60D0-0BF1-4D8F-A884-CB0381029AD7}" dt="2023-06-16T08:43:30.521" v="3362"/>
          <ac:grpSpMkLst>
            <pc:docMk/>
            <pc:sldMk cId="2849772040" sldId="2709"/>
            <ac:grpSpMk id="9" creationId="{BB22AC1D-7817-C1B0-B937-8CFE71C73ECB}"/>
          </ac:grpSpMkLst>
        </pc:grpChg>
        <pc:grpChg chg="mod">
          <ac:chgData name="Patel, Parth Rameshbhai" userId="8c8058b5-1fc6-4e08-9fd2-4e0a6a42e1ed" providerId="ADAL" clId="{A8AB60D0-0BF1-4D8F-A884-CB0381029AD7}" dt="2023-06-16T08:43:30.521" v="3362"/>
          <ac:grpSpMkLst>
            <pc:docMk/>
            <pc:sldMk cId="2849772040" sldId="2709"/>
            <ac:grpSpMk id="10" creationId="{18F20183-A871-9C5D-7CB8-1C1600C39363}"/>
          </ac:grpSpMkLst>
        </pc:grpChg>
        <pc:grpChg chg="mod">
          <ac:chgData name="Patel, Parth Rameshbhai" userId="8c8058b5-1fc6-4e08-9fd2-4e0a6a42e1ed" providerId="ADAL" clId="{A8AB60D0-0BF1-4D8F-A884-CB0381029AD7}" dt="2023-06-16T08:43:30.521" v="3362"/>
          <ac:grpSpMkLst>
            <pc:docMk/>
            <pc:sldMk cId="2849772040" sldId="2709"/>
            <ac:grpSpMk id="14" creationId="{D7D34BC6-BFB7-B92C-E991-41497E57E412}"/>
          </ac:grpSpMkLst>
        </pc:grpChg>
        <pc:graphicFrameChg chg="add del mod">
          <ac:chgData name="Patel, Parth Rameshbhai" userId="8c8058b5-1fc6-4e08-9fd2-4e0a6a42e1ed" providerId="ADAL" clId="{A8AB60D0-0BF1-4D8F-A884-CB0381029AD7}" dt="2023-06-16T08:43:11.136" v="3359"/>
          <ac:graphicFrameMkLst>
            <pc:docMk/>
            <pc:sldMk cId="2849772040" sldId="2709"/>
            <ac:graphicFrameMk id="2" creationId="{B76B1C21-C5DC-138C-2083-3CC72D2656B6}"/>
          </ac:graphicFrameMkLst>
        </pc:graphicFrameChg>
        <pc:graphicFrameChg chg="add del mod">
          <ac:chgData name="Patel, Parth Rameshbhai" userId="8c8058b5-1fc6-4e08-9fd2-4e0a6a42e1ed" providerId="ADAL" clId="{A8AB60D0-0BF1-4D8F-A884-CB0381029AD7}" dt="2023-06-16T08:43:19.208" v="3361"/>
          <ac:graphicFrameMkLst>
            <pc:docMk/>
            <pc:sldMk cId="2849772040" sldId="2709"/>
            <ac:graphicFrameMk id="3" creationId="{B1BEB614-793E-7EAD-8865-F11ACB7ABDB4}"/>
          </ac:graphicFrameMkLst>
        </pc:graphicFrameChg>
        <pc:graphicFrameChg chg="del mod">
          <ac:chgData name="Patel, Parth Rameshbhai" userId="8c8058b5-1fc6-4e08-9fd2-4e0a6a42e1ed" providerId="ADAL" clId="{A8AB60D0-0BF1-4D8F-A884-CB0381029AD7}" dt="2023-06-16T08:42:58.343" v="3357" actId="21"/>
          <ac:graphicFrameMkLst>
            <pc:docMk/>
            <pc:sldMk cId="2849772040" sldId="2709"/>
            <ac:graphicFrameMk id="15" creationId="{C6547125-AC16-476D-8E2C-5B8A431A6457}"/>
          </ac:graphicFrameMkLst>
        </pc:graphicFrameChg>
        <pc:cxnChg chg="mod">
          <ac:chgData name="Patel, Parth Rameshbhai" userId="8c8058b5-1fc6-4e08-9fd2-4e0a6a42e1ed" providerId="ADAL" clId="{A8AB60D0-0BF1-4D8F-A884-CB0381029AD7}" dt="2023-06-16T08:43:30.521" v="3362"/>
          <ac:cxnSpMkLst>
            <pc:docMk/>
            <pc:sldMk cId="2849772040" sldId="2709"/>
            <ac:cxnSpMk id="12" creationId="{2CC8A39B-8600-51D6-EAC1-13B8860BFBA7}"/>
          </ac:cxnSpMkLst>
        </pc:cxnChg>
        <pc:cxnChg chg="mod">
          <ac:chgData name="Patel, Parth Rameshbhai" userId="8c8058b5-1fc6-4e08-9fd2-4e0a6a42e1ed" providerId="ADAL" clId="{A8AB60D0-0BF1-4D8F-A884-CB0381029AD7}" dt="2023-06-16T08:43:30.521" v="3362"/>
          <ac:cxnSpMkLst>
            <pc:docMk/>
            <pc:sldMk cId="2849772040" sldId="2709"/>
            <ac:cxnSpMk id="17" creationId="{03E57CB9-5792-E306-691B-B6E9C8FF0A3A}"/>
          </ac:cxnSpMkLst>
        </pc:cxnChg>
        <pc:cxnChg chg="mod">
          <ac:chgData name="Patel, Parth Rameshbhai" userId="8c8058b5-1fc6-4e08-9fd2-4e0a6a42e1ed" providerId="ADAL" clId="{A8AB60D0-0BF1-4D8F-A884-CB0381029AD7}" dt="2023-06-16T08:43:30.521" v="3362"/>
          <ac:cxnSpMkLst>
            <pc:docMk/>
            <pc:sldMk cId="2849772040" sldId="2709"/>
            <ac:cxnSpMk id="18" creationId="{55226D03-3E1B-6F8C-FBB3-C2D3332EC704}"/>
          </ac:cxnSpMkLst>
        </pc:cxnChg>
        <pc:cxnChg chg="mod">
          <ac:chgData name="Patel, Parth Rameshbhai" userId="8c8058b5-1fc6-4e08-9fd2-4e0a6a42e1ed" providerId="ADAL" clId="{A8AB60D0-0BF1-4D8F-A884-CB0381029AD7}" dt="2023-06-16T08:43:30.521" v="3362"/>
          <ac:cxnSpMkLst>
            <pc:docMk/>
            <pc:sldMk cId="2849772040" sldId="2709"/>
            <ac:cxnSpMk id="19" creationId="{D324BBDF-D9C3-6147-7101-2F731B8679F1}"/>
          </ac:cxnSpMkLst>
        </pc:cxnChg>
        <pc:cxnChg chg="mod">
          <ac:chgData name="Patel, Parth Rameshbhai" userId="8c8058b5-1fc6-4e08-9fd2-4e0a6a42e1ed" providerId="ADAL" clId="{A8AB60D0-0BF1-4D8F-A884-CB0381029AD7}" dt="2023-06-16T08:43:30.521" v="3362"/>
          <ac:cxnSpMkLst>
            <pc:docMk/>
            <pc:sldMk cId="2849772040" sldId="2709"/>
            <ac:cxnSpMk id="21" creationId="{88F73B64-E07D-B13B-0C80-69995FF648F3}"/>
          </ac:cxnSpMkLst>
        </pc:cxnChg>
        <pc:cxnChg chg="mod">
          <ac:chgData name="Patel, Parth Rameshbhai" userId="8c8058b5-1fc6-4e08-9fd2-4e0a6a42e1ed" providerId="ADAL" clId="{A8AB60D0-0BF1-4D8F-A884-CB0381029AD7}" dt="2023-06-16T08:43:30.521" v="3362"/>
          <ac:cxnSpMkLst>
            <pc:docMk/>
            <pc:sldMk cId="2849772040" sldId="2709"/>
            <ac:cxnSpMk id="22" creationId="{9F8028BD-CCC8-60FB-5D24-604B1BC23C2E}"/>
          </ac:cxnSpMkLst>
        </pc:cxnChg>
        <pc:cxnChg chg="mod">
          <ac:chgData name="Patel, Parth Rameshbhai" userId="8c8058b5-1fc6-4e08-9fd2-4e0a6a42e1ed" providerId="ADAL" clId="{A8AB60D0-0BF1-4D8F-A884-CB0381029AD7}" dt="2023-06-16T08:43:30.521" v="3362"/>
          <ac:cxnSpMkLst>
            <pc:docMk/>
            <pc:sldMk cId="2849772040" sldId="2709"/>
            <ac:cxnSpMk id="23" creationId="{329BF35A-73C9-2E0A-7CF4-99F3F1AA415F}"/>
          </ac:cxnSpMkLst>
        </pc:cxnChg>
      </pc:sldChg>
      <pc:sldChg chg="addSp delSp modSp add mod">
        <pc:chgData name="Patel, Parth Rameshbhai" userId="8c8058b5-1fc6-4e08-9fd2-4e0a6a42e1ed" providerId="ADAL" clId="{A8AB60D0-0BF1-4D8F-A884-CB0381029AD7}" dt="2023-06-14T17:37:06.178" v="1375" actId="207"/>
        <pc:sldMkLst>
          <pc:docMk/>
          <pc:sldMk cId="4241174699" sldId="2710"/>
        </pc:sldMkLst>
        <pc:spChg chg="add mod">
          <ac:chgData name="Patel, Parth Rameshbhai" userId="8c8058b5-1fc6-4e08-9fd2-4e0a6a42e1ed" providerId="ADAL" clId="{A8AB60D0-0BF1-4D8F-A884-CB0381029AD7}" dt="2023-06-14T17:34:17.110" v="1372" actId="20577"/>
          <ac:spMkLst>
            <pc:docMk/>
            <pc:sldMk cId="4241174699" sldId="2710"/>
            <ac:spMk id="2" creationId="{D924E2CE-C192-F860-3B04-E15D1C9F23C1}"/>
          </ac:spMkLst>
        </pc:spChg>
        <pc:spChg chg="mod">
          <ac:chgData name="Patel, Parth Rameshbhai" userId="8c8058b5-1fc6-4e08-9fd2-4e0a6a42e1ed" providerId="ADAL" clId="{A8AB60D0-0BF1-4D8F-A884-CB0381029AD7}" dt="2023-06-14T17:31:27.817" v="1336" actId="27636"/>
          <ac:spMkLst>
            <pc:docMk/>
            <pc:sldMk cId="4241174699" sldId="2710"/>
            <ac:spMk id="3" creationId="{85A7C0FA-A27E-3030-5AA4-066698F36425}"/>
          </ac:spMkLst>
        </pc:spChg>
        <pc:spChg chg="mod">
          <ac:chgData name="Patel, Parth Rameshbhai" userId="8c8058b5-1fc6-4e08-9fd2-4e0a6a42e1ed" providerId="ADAL" clId="{A8AB60D0-0BF1-4D8F-A884-CB0381029AD7}" dt="2023-06-14T17:37:06.178" v="1375" actId="207"/>
          <ac:spMkLst>
            <pc:docMk/>
            <pc:sldMk cId="4241174699" sldId="2710"/>
            <ac:spMk id="10" creationId="{A813D4BB-5DC1-4FBC-9F8F-E4ADC1EBE4C1}"/>
          </ac:spMkLst>
        </pc:spChg>
        <pc:spChg chg="del">
          <ac:chgData name="Patel, Parth Rameshbhai" userId="8c8058b5-1fc6-4e08-9fd2-4e0a6a42e1ed" providerId="ADAL" clId="{A8AB60D0-0BF1-4D8F-A884-CB0381029AD7}" dt="2023-06-14T17:26:37.607" v="1286" actId="26606"/>
          <ac:spMkLst>
            <pc:docMk/>
            <pc:sldMk cId="4241174699" sldId="2710"/>
            <ac:spMk id="28" creationId="{777A147A-9ED8-46B4-8660-1B3C2AA880B5}"/>
          </ac:spMkLst>
        </pc:spChg>
        <pc:spChg chg="del">
          <ac:chgData name="Patel, Parth Rameshbhai" userId="8c8058b5-1fc6-4e08-9fd2-4e0a6a42e1ed" providerId="ADAL" clId="{A8AB60D0-0BF1-4D8F-A884-CB0381029AD7}" dt="2023-06-14T17:26:37.607" v="1286" actId="26606"/>
          <ac:spMkLst>
            <pc:docMk/>
            <pc:sldMk cId="4241174699" sldId="2710"/>
            <ac:spMk id="30" creationId="{5D6C15A0-C087-4593-8414-2B4EC1CDC3DE}"/>
          </ac:spMkLst>
        </pc:spChg>
        <pc:spChg chg="add">
          <ac:chgData name="Patel, Parth Rameshbhai" userId="8c8058b5-1fc6-4e08-9fd2-4e0a6a42e1ed" providerId="ADAL" clId="{A8AB60D0-0BF1-4D8F-A884-CB0381029AD7}" dt="2023-06-14T17:26:37.607" v="1286" actId="26606"/>
          <ac:spMkLst>
            <pc:docMk/>
            <pc:sldMk cId="4241174699" sldId="2710"/>
            <ac:spMk id="35" creationId="{1B15ED52-F352-441B-82BF-E0EA34836D08}"/>
          </ac:spMkLst>
        </pc:spChg>
        <pc:spChg chg="add">
          <ac:chgData name="Patel, Parth Rameshbhai" userId="8c8058b5-1fc6-4e08-9fd2-4e0a6a42e1ed" providerId="ADAL" clId="{A8AB60D0-0BF1-4D8F-A884-CB0381029AD7}" dt="2023-06-14T17:26:37.607" v="1286" actId="26606"/>
          <ac:spMkLst>
            <pc:docMk/>
            <pc:sldMk cId="4241174699" sldId="2710"/>
            <ac:spMk id="37" creationId="{3B2E3793-BFE6-45A2-9B7B-E18844431C99}"/>
          </ac:spMkLst>
        </pc:spChg>
        <pc:spChg chg="add">
          <ac:chgData name="Patel, Parth Rameshbhai" userId="8c8058b5-1fc6-4e08-9fd2-4e0a6a42e1ed" providerId="ADAL" clId="{A8AB60D0-0BF1-4D8F-A884-CB0381029AD7}" dt="2023-06-14T17:26:37.607" v="1286" actId="26606"/>
          <ac:spMkLst>
            <pc:docMk/>
            <pc:sldMk cId="4241174699" sldId="2710"/>
            <ac:spMk id="39" creationId="{BC4C4868-CB8F-4AF9-9CDB-8108F2C19B67}"/>
          </ac:spMkLst>
        </pc:spChg>
        <pc:spChg chg="add">
          <ac:chgData name="Patel, Parth Rameshbhai" userId="8c8058b5-1fc6-4e08-9fd2-4e0a6a42e1ed" providerId="ADAL" clId="{A8AB60D0-0BF1-4D8F-A884-CB0381029AD7}" dt="2023-06-14T17:26:37.607" v="1286" actId="26606"/>
          <ac:spMkLst>
            <pc:docMk/>
            <pc:sldMk cId="4241174699" sldId="2710"/>
            <ac:spMk id="41" creationId="{375E0459-6403-40CD-989D-56A4407CA12E}"/>
          </ac:spMkLst>
        </pc:spChg>
        <pc:spChg chg="add">
          <ac:chgData name="Patel, Parth Rameshbhai" userId="8c8058b5-1fc6-4e08-9fd2-4e0a6a42e1ed" providerId="ADAL" clId="{A8AB60D0-0BF1-4D8F-A884-CB0381029AD7}" dt="2023-06-14T17:26:37.607" v="1286" actId="26606"/>
          <ac:spMkLst>
            <pc:docMk/>
            <pc:sldMk cId="4241174699" sldId="2710"/>
            <ac:spMk id="43" creationId="{53E5B1A8-3AC9-4BD1-9BBC-78CA94F2D1BA}"/>
          </ac:spMkLst>
        </pc:spChg>
      </pc:sldChg>
      <pc:sldChg chg="modSp add mod">
        <pc:chgData name="Patel, Parth Rameshbhai" userId="8c8058b5-1fc6-4e08-9fd2-4e0a6a42e1ed" providerId="ADAL" clId="{A8AB60D0-0BF1-4D8F-A884-CB0381029AD7}" dt="2023-06-14T18:32:43.776" v="1465" actId="20577"/>
        <pc:sldMkLst>
          <pc:docMk/>
          <pc:sldMk cId="3495184630" sldId="2711"/>
        </pc:sldMkLst>
        <pc:spChg chg="mod">
          <ac:chgData name="Patel, Parth Rameshbhai" userId="8c8058b5-1fc6-4e08-9fd2-4e0a6a42e1ed" providerId="ADAL" clId="{A8AB60D0-0BF1-4D8F-A884-CB0381029AD7}" dt="2023-06-14T18:12:40.584" v="1429" actId="255"/>
          <ac:spMkLst>
            <pc:docMk/>
            <pc:sldMk cId="3495184630" sldId="2711"/>
            <ac:spMk id="2" creationId="{D924E2CE-C192-F860-3B04-E15D1C9F23C1}"/>
          </ac:spMkLst>
        </pc:spChg>
        <pc:spChg chg="mod">
          <ac:chgData name="Patel, Parth Rameshbhai" userId="8c8058b5-1fc6-4e08-9fd2-4e0a6a42e1ed" providerId="ADAL" clId="{A8AB60D0-0BF1-4D8F-A884-CB0381029AD7}" dt="2023-06-14T18:32:43.776" v="1465" actId="20577"/>
          <ac:spMkLst>
            <pc:docMk/>
            <pc:sldMk cId="3495184630" sldId="2711"/>
            <ac:spMk id="10" creationId="{A813D4BB-5DC1-4FBC-9F8F-E4ADC1EBE4C1}"/>
          </ac:spMkLst>
        </pc:spChg>
      </pc:sldChg>
      <pc:sldChg chg="modSp mod ord">
        <pc:chgData name="Patel, Parth Rameshbhai" userId="8c8058b5-1fc6-4e08-9fd2-4e0a6a42e1ed" providerId="ADAL" clId="{A8AB60D0-0BF1-4D8F-A884-CB0381029AD7}" dt="2023-06-16T05:44:49.373" v="3053"/>
        <pc:sldMkLst>
          <pc:docMk/>
          <pc:sldMk cId="2065581874" sldId="2712"/>
        </pc:sldMkLst>
        <pc:spChg chg="mod">
          <ac:chgData name="Patel, Parth Rameshbhai" userId="8c8058b5-1fc6-4e08-9fd2-4e0a6a42e1ed" providerId="ADAL" clId="{A8AB60D0-0BF1-4D8F-A884-CB0381029AD7}" dt="2023-06-16T05:15:31.462" v="2927" actId="20577"/>
          <ac:spMkLst>
            <pc:docMk/>
            <pc:sldMk cId="2065581874" sldId="2712"/>
            <ac:spMk id="21" creationId="{5511D3B5-56F7-2870-F80A-45D692E5106E}"/>
          </ac:spMkLst>
        </pc:spChg>
      </pc:sldChg>
      <pc:sldChg chg="modSp mod">
        <pc:chgData name="Patel, Parth Rameshbhai" userId="8c8058b5-1fc6-4e08-9fd2-4e0a6a42e1ed" providerId="ADAL" clId="{A8AB60D0-0BF1-4D8F-A884-CB0381029AD7}" dt="2023-06-16T05:16:44.633" v="2934" actId="1076"/>
        <pc:sldMkLst>
          <pc:docMk/>
          <pc:sldMk cId="2795363776" sldId="2713"/>
        </pc:sldMkLst>
        <pc:spChg chg="mod">
          <ac:chgData name="Patel, Parth Rameshbhai" userId="8c8058b5-1fc6-4e08-9fd2-4e0a6a42e1ed" providerId="ADAL" clId="{A8AB60D0-0BF1-4D8F-A884-CB0381029AD7}" dt="2023-06-16T05:16:44.633" v="2934" actId="1076"/>
          <ac:spMkLst>
            <pc:docMk/>
            <pc:sldMk cId="2795363776" sldId="2713"/>
            <ac:spMk id="3" creationId="{7DD6A978-ACEF-87B0-0E2C-4A8E41053942}"/>
          </ac:spMkLst>
        </pc:spChg>
        <pc:spChg chg="mod">
          <ac:chgData name="Patel, Parth Rameshbhai" userId="8c8058b5-1fc6-4e08-9fd2-4e0a6a42e1ed" providerId="ADAL" clId="{A8AB60D0-0BF1-4D8F-A884-CB0381029AD7}" dt="2023-06-16T05:16:42.025" v="2933" actId="255"/>
          <ac:spMkLst>
            <pc:docMk/>
            <pc:sldMk cId="2795363776" sldId="2713"/>
            <ac:spMk id="104" creationId="{17DABAC2-6D81-D6B9-E3C7-87FBE486029D}"/>
          </ac:spMkLst>
        </pc:spChg>
      </pc:sldChg>
      <pc:sldChg chg="modSp mod">
        <pc:chgData name="Patel, Parth Rameshbhai" userId="8c8058b5-1fc6-4e08-9fd2-4e0a6a42e1ed" providerId="ADAL" clId="{A8AB60D0-0BF1-4D8F-A884-CB0381029AD7}" dt="2023-06-16T05:16:32.384" v="2932" actId="255"/>
        <pc:sldMkLst>
          <pc:docMk/>
          <pc:sldMk cId="1777822253" sldId="2714"/>
        </pc:sldMkLst>
        <pc:spChg chg="mod">
          <ac:chgData name="Patel, Parth Rameshbhai" userId="8c8058b5-1fc6-4e08-9fd2-4e0a6a42e1ed" providerId="ADAL" clId="{A8AB60D0-0BF1-4D8F-A884-CB0381029AD7}" dt="2023-06-16T05:12:20.809" v="2618" actId="20577"/>
          <ac:spMkLst>
            <pc:docMk/>
            <pc:sldMk cId="1777822253" sldId="2714"/>
            <ac:spMk id="3" creationId="{7DD6A978-ACEF-87B0-0E2C-4A8E41053942}"/>
          </ac:spMkLst>
        </pc:spChg>
        <pc:spChg chg="mod">
          <ac:chgData name="Patel, Parth Rameshbhai" userId="8c8058b5-1fc6-4e08-9fd2-4e0a6a42e1ed" providerId="ADAL" clId="{A8AB60D0-0BF1-4D8F-A884-CB0381029AD7}" dt="2023-06-16T05:16:32.384" v="2932" actId="255"/>
          <ac:spMkLst>
            <pc:docMk/>
            <pc:sldMk cId="1777822253" sldId="2714"/>
            <ac:spMk id="104" creationId="{17DABAC2-6D81-D6B9-E3C7-87FBE486029D}"/>
          </ac:spMkLst>
        </pc:spChg>
      </pc:sldChg>
      <pc:sldChg chg="modSp mod ord">
        <pc:chgData name="Patel, Parth Rameshbhai" userId="8c8058b5-1fc6-4e08-9fd2-4e0a6a42e1ed" providerId="ADAL" clId="{A8AB60D0-0BF1-4D8F-A884-CB0381029AD7}" dt="2023-06-16T09:03:05.744" v="3375"/>
        <pc:sldMkLst>
          <pc:docMk/>
          <pc:sldMk cId="2944488274" sldId="2716"/>
        </pc:sldMkLst>
        <pc:spChg chg="mod">
          <ac:chgData name="Patel, Parth Rameshbhai" userId="8c8058b5-1fc6-4e08-9fd2-4e0a6a42e1ed" providerId="ADAL" clId="{A8AB60D0-0BF1-4D8F-A884-CB0381029AD7}" dt="2023-06-16T08:29:23.582" v="3231" actId="1076"/>
          <ac:spMkLst>
            <pc:docMk/>
            <pc:sldMk cId="2944488274" sldId="2716"/>
            <ac:spMk id="3" creationId="{36E3ECB3-360F-6DD6-43A0-20B68ED1C480}"/>
          </ac:spMkLst>
        </pc:spChg>
        <pc:spChg chg="mod">
          <ac:chgData name="Patel, Parth Rameshbhai" userId="8c8058b5-1fc6-4e08-9fd2-4e0a6a42e1ed" providerId="ADAL" clId="{A8AB60D0-0BF1-4D8F-A884-CB0381029AD7}" dt="2023-06-16T05:09:28.174" v="2436" actId="14100"/>
          <ac:spMkLst>
            <pc:docMk/>
            <pc:sldMk cId="2944488274" sldId="2716"/>
            <ac:spMk id="76" creationId="{C65E4D5E-2C23-B397-C185-E7AC5359503C}"/>
          </ac:spMkLst>
        </pc:spChg>
      </pc:sldChg>
      <pc:sldChg chg="modSp add del mod">
        <pc:chgData name="Patel, Parth Rameshbhai" userId="8c8058b5-1fc6-4e08-9fd2-4e0a6a42e1ed" providerId="ADAL" clId="{A8AB60D0-0BF1-4D8F-A884-CB0381029AD7}" dt="2023-06-16T04:49:23.638" v="1580" actId="2696"/>
        <pc:sldMkLst>
          <pc:docMk/>
          <pc:sldMk cId="605671372" sldId="2717"/>
        </pc:sldMkLst>
        <pc:spChg chg="mod">
          <ac:chgData name="Patel, Parth Rameshbhai" userId="8c8058b5-1fc6-4e08-9fd2-4e0a6a42e1ed" providerId="ADAL" clId="{A8AB60D0-0BF1-4D8F-A884-CB0381029AD7}" dt="2023-06-16T04:49:09.142" v="1579" actId="1076"/>
          <ac:spMkLst>
            <pc:docMk/>
            <pc:sldMk cId="605671372" sldId="2717"/>
            <ac:spMk id="104" creationId="{17DABAC2-6D81-D6B9-E3C7-87FBE486029D}"/>
          </ac:spMkLst>
        </pc:spChg>
      </pc:sldChg>
      <pc:sldChg chg="add">
        <pc:chgData name="Patel, Parth Rameshbhai" userId="8c8058b5-1fc6-4e08-9fd2-4e0a6a42e1ed" providerId="ADAL" clId="{A8AB60D0-0BF1-4D8F-A884-CB0381029AD7}" dt="2023-06-16T04:54:51.096" v="1969" actId="2890"/>
        <pc:sldMkLst>
          <pc:docMk/>
          <pc:sldMk cId="1508637992" sldId="2717"/>
        </pc:sldMkLst>
      </pc:sldChg>
      <pc:sldChg chg="add">
        <pc:chgData name="Patel, Parth Rameshbhai" userId="8c8058b5-1fc6-4e08-9fd2-4e0a6a42e1ed" providerId="ADAL" clId="{A8AB60D0-0BF1-4D8F-A884-CB0381029AD7}" dt="2023-06-16T04:40:17.566" v="1519" actId="2890"/>
        <pc:sldMkLst>
          <pc:docMk/>
          <pc:sldMk cId="3987294721" sldId="2717"/>
        </pc:sldMkLst>
      </pc:sldChg>
      <pc:sldChg chg="addSp delSp modSp add mod setBg">
        <pc:chgData name="Patel, Parth Rameshbhai" userId="8c8058b5-1fc6-4e08-9fd2-4e0a6a42e1ed" providerId="ADAL" clId="{A8AB60D0-0BF1-4D8F-A884-CB0381029AD7}" dt="2023-06-16T08:19:51.039" v="3121" actId="20577"/>
        <pc:sldMkLst>
          <pc:docMk/>
          <pc:sldMk cId="3129368608" sldId="2718"/>
        </pc:sldMkLst>
        <pc:spChg chg="add mod">
          <ac:chgData name="Patel, Parth Rameshbhai" userId="8c8058b5-1fc6-4e08-9fd2-4e0a6a42e1ed" providerId="ADAL" clId="{A8AB60D0-0BF1-4D8F-A884-CB0381029AD7}" dt="2023-06-16T08:19:51.039" v="3121" actId="20577"/>
          <ac:spMkLst>
            <pc:docMk/>
            <pc:sldMk cId="3129368608" sldId="2718"/>
            <ac:spMk id="2" creationId="{6B381F77-F59D-5F6C-E325-BD357CF00E7C}"/>
          </ac:spMkLst>
        </pc:spChg>
        <pc:spChg chg="del">
          <ac:chgData name="Patel, Parth Rameshbhai" userId="8c8058b5-1fc6-4e08-9fd2-4e0a6a42e1ed" providerId="ADAL" clId="{A8AB60D0-0BF1-4D8F-A884-CB0381029AD7}" dt="2023-06-16T04:55:11.954" v="1973" actId="478"/>
          <ac:spMkLst>
            <pc:docMk/>
            <pc:sldMk cId="3129368608" sldId="2718"/>
            <ac:spMk id="3" creationId="{36E3ECB3-360F-6DD6-43A0-20B68ED1C480}"/>
          </ac:spMkLst>
        </pc:spChg>
        <pc:spChg chg="add">
          <ac:chgData name="Patel, Parth Rameshbhai" userId="8c8058b5-1fc6-4e08-9fd2-4e0a6a42e1ed" providerId="ADAL" clId="{A8AB60D0-0BF1-4D8F-A884-CB0381029AD7}" dt="2023-06-16T04:59:21.371" v="2284" actId="26606"/>
          <ac:spMkLst>
            <pc:docMk/>
            <pc:sldMk cId="3129368608" sldId="2718"/>
            <ac:spMk id="7" creationId="{46F1F2C8-798B-4CCE-A851-94AFAF350BED}"/>
          </ac:spMkLst>
        </pc:spChg>
        <pc:spChg chg="add">
          <ac:chgData name="Patel, Parth Rameshbhai" userId="8c8058b5-1fc6-4e08-9fd2-4e0a6a42e1ed" providerId="ADAL" clId="{A8AB60D0-0BF1-4D8F-A884-CB0381029AD7}" dt="2023-06-16T04:59:21.371" v="2284" actId="26606"/>
          <ac:spMkLst>
            <pc:docMk/>
            <pc:sldMk cId="3129368608" sldId="2718"/>
            <ac:spMk id="9" creationId="{755E9CD0-04B0-4A3C-B291-AD913379C713}"/>
          </ac:spMkLst>
        </pc:spChg>
        <pc:spChg chg="add">
          <ac:chgData name="Patel, Parth Rameshbhai" userId="8c8058b5-1fc6-4e08-9fd2-4e0a6a42e1ed" providerId="ADAL" clId="{A8AB60D0-0BF1-4D8F-A884-CB0381029AD7}" dt="2023-06-16T04:59:21.371" v="2284" actId="26606"/>
          <ac:spMkLst>
            <pc:docMk/>
            <pc:sldMk cId="3129368608" sldId="2718"/>
            <ac:spMk id="11" creationId="{1DD8BF3B-6066-418C-8D1A-75C5E396FC04}"/>
          </ac:spMkLst>
        </pc:spChg>
        <pc:spChg chg="add">
          <ac:chgData name="Patel, Parth Rameshbhai" userId="8c8058b5-1fc6-4e08-9fd2-4e0a6a42e1ed" providerId="ADAL" clId="{A8AB60D0-0BF1-4D8F-A884-CB0381029AD7}" dt="2023-06-16T04:59:21.371" v="2284" actId="26606"/>
          <ac:spMkLst>
            <pc:docMk/>
            <pc:sldMk cId="3129368608" sldId="2718"/>
            <ac:spMk id="13" creationId="{80BC66F9-7A74-4286-AD22-1174052CC22C}"/>
          </ac:spMkLst>
        </pc:spChg>
        <pc:spChg chg="add">
          <ac:chgData name="Patel, Parth Rameshbhai" userId="8c8058b5-1fc6-4e08-9fd2-4e0a6a42e1ed" providerId="ADAL" clId="{A8AB60D0-0BF1-4D8F-A884-CB0381029AD7}" dt="2023-06-16T04:59:21.371" v="2284" actId="26606"/>
          <ac:spMkLst>
            <pc:docMk/>
            <pc:sldMk cId="3129368608" sldId="2718"/>
            <ac:spMk id="15" creationId="{D8142CC3-2B5C-48E6-9DF0-6C8ACBAF23EF}"/>
          </ac:spMkLst>
        </pc:spChg>
        <pc:spChg chg="add">
          <ac:chgData name="Patel, Parth Rameshbhai" userId="8c8058b5-1fc6-4e08-9fd2-4e0a6a42e1ed" providerId="ADAL" clId="{A8AB60D0-0BF1-4D8F-A884-CB0381029AD7}" dt="2023-06-16T04:59:21.371" v="2284" actId="26606"/>
          <ac:spMkLst>
            <pc:docMk/>
            <pc:sldMk cId="3129368608" sldId="2718"/>
            <ac:spMk id="19" creationId="{46A89C79-8EF3-4AF9-B3D9-59A883F41C83}"/>
          </ac:spMkLst>
        </pc:spChg>
        <pc:spChg chg="add">
          <ac:chgData name="Patel, Parth Rameshbhai" userId="8c8058b5-1fc6-4e08-9fd2-4e0a6a42e1ed" providerId="ADAL" clId="{A8AB60D0-0BF1-4D8F-A884-CB0381029AD7}" dt="2023-06-16T04:59:21.371" v="2284" actId="26606"/>
          <ac:spMkLst>
            <pc:docMk/>
            <pc:sldMk cId="3129368608" sldId="2718"/>
            <ac:spMk id="21" creationId="{EFE5CE34-4543-42E5-B82C-1F3D12422CDD}"/>
          </ac:spMkLst>
        </pc:spChg>
        <pc:spChg chg="add">
          <ac:chgData name="Patel, Parth Rameshbhai" userId="8c8058b5-1fc6-4e08-9fd2-4e0a6a42e1ed" providerId="ADAL" clId="{A8AB60D0-0BF1-4D8F-A884-CB0381029AD7}" dt="2023-06-16T04:59:21.371" v="2284" actId="26606"/>
          <ac:spMkLst>
            <pc:docMk/>
            <pc:sldMk cId="3129368608" sldId="2718"/>
            <ac:spMk id="23" creationId="{72AF41FE-63D7-4695-81D2-66D2510E4486}"/>
          </ac:spMkLst>
        </pc:spChg>
        <pc:spChg chg="del mod">
          <ac:chgData name="Patel, Parth Rameshbhai" userId="8c8058b5-1fc6-4e08-9fd2-4e0a6a42e1ed" providerId="ADAL" clId="{A8AB60D0-0BF1-4D8F-A884-CB0381029AD7}" dt="2023-06-16T04:55:13.607" v="1975" actId="478"/>
          <ac:spMkLst>
            <pc:docMk/>
            <pc:sldMk cId="3129368608" sldId="2718"/>
            <ac:spMk id="76" creationId="{C65E4D5E-2C23-B397-C185-E7AC5359503C}"/>
          </ac:spMkLst>
        </pc:spChg>
        <pc:cxnChg chg="add">
          <ac:chgData name="Patel, Parth Rameshbhai" userId="8c8058b5-1fc6-4e08-9fd2-4e0a6a42e1ed" providerId="ADAL" clId="{A8AB60D0-0BF1-4D8F-A884-CB0381029AD7}" dt="2023-06-16T04:59:21.371" v="2284" actId="26606"/>
          <ac:cxnSpMkLst>
            <pc:docMk/>
            <pc:sldMk cId="3129368608" sldId="2718"/>
            <ac:cxnSpMk id="17" creationId="{7B2D303B-3DD0-4319-9EAD-361847FEC71D}"/>
          </ac:cxnSpMkLst>
        </pc:cxnChg>
      </pc:sldChg>
      <pc:sldChg chg="add del">
        <pc:chgData name="Patel, Parth Rameshbhai" userId="8c8058b5-1fc6-4e08-9fd2-4e0a6a42e1ed" providerId="ADAL" clId="{A8AB60D0-0BF1-4D8F-A884-CB0381029AD7}" dt="2023-06-16T05:16:10.597" v="2929" actId="2696"/>
        <pc:sldMkLst>
          <pc:docMk/>
          <pc:sldMk cId="998932114" sldId="2719"/>
        </pc:sldMkLst>
      </pc:sldChg>
      <pc:sldChg chg="modSp add mod">
        <pc:chgData name="Patel, Parth Rameshbhai" userId="8c8058b5-1fc6-4e08-9fd2-4e0a6a42e1ed" providerId="ADAL" clId="{A8AB60D0-0BF1-4D8F-A884-CB0381029AD7}" dt="2023-06-16T06:01:23.051" v="3094" actId="14100"/>
        <pc:sldMkLst>
          <pc:docMk/>
          <pc:sldMk cId="3963853594" sldId="2719"/>
        </pc:sldMkLst>
        <pc:spChg chg="mod">
          <ac:chgData name="Patel, Parth Rameshbhai" userId="8c8058b5-1fc6-4e08-9fd2-4e0a6a42e1ed" providerId="ADAL" clId="{A8AB60D0-0BF1-4D8F-A884-CB0381029AD7}" dt="2023-06-16T06:01:23.051" v="3094" actId="14100"/>
          <ac:spMkLst>
            <pc:docMk/>
            <pc:sldMk cId="3963853594" sldId="2719"/>
            <ac:spMk id="3" creationId="{36E3ECB3-360F-6DD6-43A0-20B68ED1C480}"/>
          </ac:spMkLst>
        </pc:spChg>
        <pc:spChg chg="mod">
          <ac:chgData name="Patel, Parth Rameshbhai" userId="8c8058b5-1fc6-4e08-9fd2-4e0a6a42e1ed" providerId="ADAL" clId="{A8AB60D0-0BF1-4D8F-A884-CB0381029AD7}" dt="2023-06-16T05:45:48.332" v="3092" actId="1076"/>
          <ac:spMkLst>
            <pc:docMk/>
            <pc:sldMk cId="3963853594" sldId="2719"/>
            <ac:spMk id="76" creationId="{C65E4D5E-2C23-B397-C185-E7AC5359503C}"/>
          </ac:spMkLst>
        </pc:spChg>
      </pc:sldChg>
      <pc:sldChg chg="addSp delSp modSp add mod">
        <pc:chgData name="Patel, Parth Rameshbhai" userId="8c8058b5-1fc6-4e08-9fd2-4e0a6a42e1ed" providerId="ADAL" clId="{A8AB60D0-0BF1-4D8F-A884-CB0381029AD7}" dt="2023-06-16T12:24:52.064" v="3479" actId="14100"/>
        <pc:sldMkLst>
          <pc:docMk/>
          <pc:sldMk cId="811276309" sldId="2720"/>
        </pc:sldMkLst>
        <pc:spChg chg="add mod">
          <ac:chgData name="Patel, Parth Rameshbhai" userId="8c8058b5-1fc6-4e08-9fd2-4e0a6a42e1ed" providerId="ADAL" clId="{A8AB60D0-0BF1-4D8F-A884-CB0381029AD7}" dt="2023-06-16T12:22:53.882" v="3432" actId="20577"/>
          <ac:spMkLst>
            <pc:docMk/>
            <pc:sldMk cId="811276309" sldId="2720"/>
            <ac:spMk id="2" creationId="{12F8C44D-EA31-B18E-23AE-CF818E93CE47}"/>
          </ac:spMkLst>
        </pc:spChg>
        <pc:spChg chg="add del mod">
          <ac:chgData name="Patel, Parth Rameshbhai" userId="8c8058b5-1fc6-4e08-9fd2-4e0a6a42e1ed" providerId="ADAL" clId="{A8AB60D0-0BF1-4D8F-A884-CB0381029AD7}" dt="2023-06-16T12:23:11.828" v="3435"/>
          <ac:spMkLst>
            <pc:docMk/>
            <pc:sldMk cId="811276309" sldId="2720"/>
            <ac:spMk id="3" creationId="{B56E6BDA-C21E-A14E-D1E0-712624D97B71}"/>
          </ac:spMkLst>
        </pc:spChg>
        <pc:spChg chg="add mod">
          <ac:chgData name="Patel, Parth Rameshbhai" userId="8c8058b5-1fc6-4e08-9fd2-4e0a6a42e1ed" providerId="ADAL" clId="{A8AB60D0-0BF1-4D8F-A884-CB0381029AD7}" dt="2023-06-16T12:24:52.064" v="3479" actId="14100"/>
          <ac:spMkLst>
            <pc:docMk/>
            <pc:sldMk cId="811276309" sldId="2720"/>
            <ac:spMk id="4" creationId="{B72A3EB0-4D3D-D23E-1831-E3D3EEFB0AEB}"/>
          </ac:spMkLst>
        </pc:spChg>
        <pc:spChg chg="del">
          <ac:chgData name="Patel, Parth Rameshbhai" userId="8c8058b5-1fc6-4e08-9fd2-4e0a6a42e1ed" providerId="ADAL" clId="{A8AB60D0-0BF1-4D8F-A884-CB0381029AD7}" dt="2023-06-16T12:22:25.791" v="3389" actId="478"/>
          <ac:spMkLst>
            <pc:docMk/>
            <pc:sldMk cId="811276309" sldId="2720"/>
            <ac:spMk id="104" creationId="{17DABAC2-6D81-D6B9-E3C7-87FBE486029D}"/>
          </ac:spMkLst>
        </pc:spChg>
        <pc:graphicFrameChg chg="del mod">
          <ac:chgData name="Patel, Parth Rameshbhai" userId="8c8058b5-1fc6-4e08-9fd2-4e0a6a42e1ed" providerId="ADAL" clId="{A8AB60D0-0BF1-4D8F-A884-CB0381029AD7}" dt="2023-06-16T12:22:21.798" v="3388" actId="478"/>
          <ac:graphicFrameMkLst>
            <pc:docMk/>
            <pc:sldMk cId="811276309" sldId="2720"/>
            <ac:graphicFrameMk id="15" creationId="{C6547125-AC16-476D-8E2C-5B8A431A6457}"/>
          </ac:graphicFrameMkLst>
        </pc:graphicFrameChg>
      </pc:sldChg>
      <pc:sldChg chg="modSp add">
        <pc:chgData name="Patel, Parth Rameshbhai" userId="8c8058b5-1fc6-4e08-9fd2-4e0a6a42e1ed" providerId="ADAL" clId="{A8AB60D0-0BF1-4D8F-A884-CB0381029AD7}" dt="2023-06-16T12:20:22.190" v="3383"/>
        <pc:sldMkLst>
          <pc:docMk/>
          <pc:sldMk cId="543444477" sldId="2721"/>
        </pc:sldMkLst>
        <pc:graphicFrameChg chg="mod">
          <ac:chgData name="Patel, Parth Rameshbhai" userId="8c8058b5-1fc6-4e08-9fd2-4e0a6a42e1ed" providerId="ADAL" clId="{A8AB60D0-0BF1-4D8F-A884-CB0381029AD7}" dt="2023-06-16T12:20:22.190" v="3383"/>
          <ac:graphicFrameMkLst>
            <pc:docMk/>
            <pc:sldMk cId="543444477" sldId="2721"/>
            <ac:graphicFrameMk id="15" creationId="{C6547125-AC16-476D-8E2C-5B8A431A6457}"/>
          </ac:graphicFrameMkLst>
        </pc:graphicFrameChg>
      </pc:sldChg>
      <pc:sldChg chg="add">
        <pc:chgData name="Patel, Parth Rameshbhai" userId="8c8058b5-1fc6-4e08-9fd2-4e0a6a42e1ed" providerId="ADAL" clId="{A8AB60D0-0BF1-4D8F-A884-CB0381029AD7}" dt="2023-06-16T13:11:11.337" v="3480" actId="2890"/>
        <pc:sldMkLst>
          <pc:docMk/>
          <pc:sldMk cId="816834453" sldId="2722"/>
        </pc:sldMkLst>
      </pc:sldChg>
      <pc:sldChg chg="modSp new mod">
        <pc:chgData name="Patel, Parth Rameshbhai" userId="8c8058b5-1fc6-4e08-9fd2-4e0a6a42e1ed" providerId="ADAL" clId="{A8AB60D0-0BF1-4D8F-A884-CB0381029AD7}" dt="2023-06-16T13:17:08.124" v="3501" actId="1076"/>
        <pc:sldMkLst>
          <pc:docMk/>
          <pc:sldMk cId="2186437287" sldId="2723"/>
        </pc:sldMkLst>
        <pc:spChg chg="mod">
          <ac:chgData name="Patel, Parth Rameshbhai" userId="8c8058b5-1fc6-4e08-9fd2-4e0a6a42e1ed" providerId="ADAL" clId="{A8AB60D0-0BF1-4D8F-A884-CB0381029AD7}" dt="2023-06-16T13:17:08.124" v="3501" actId="1076"/>
          <ac:spMkLst>
            <pc:docMk/>
            <pc:sldMk cId="2186437287" sldId="2723"/>
            <ac:spMk id="2" creationId="{D787F414-AC6A-E360-2AF2-BE5B9777EDF4}"/>
          </ac:spMkLst>
        </pc:spChg>
      </pc:sldChg>
      <pc:sldChg chg="addSp delSp modSp new mod setBg">
        <pc:chgData name="Patel, Parth Rameshbhai" userId="8c8058b5-1fc6-4e08-9fd2-4e0a6a42e1ed" providerId="ADAL" clId="{A8AB60D0-0BF1-4D8F-A884-CB0381029AD7}" dt="2023-06-16T14:04:11.393" v="3536" actId="26606"/>
        <pc:sldMkLst>
          <pc:docMk/>
          <pc:sldMk cId="2406501110" sldId="2724"/>
        </pc:sldMkLst>
        <pc:spChg chg="mod ord">
          <ac:chgData name="Patel, Parth Rameshbhai" userId="8c8058b5-1fc6-4e08-9fd2-4e0a6a42e1ed" providerId="ADAL" clId="{A8AB60D0-0BF1-4D8F-A884-CB0381029AD7}" dt="2023-06-16T14:04:11.393" v="3536" actId="26606"/>
          <ac:spMkLst>
            <pc:docMk/>
            <pc:sldMk cId="2406501110" sldId="2724"/>
            <ac:spMk id="2" creationId="{DAD09F6F-FBA2-E524-C27C-F4501080BDC1}"/>
          </ac:spMkLst>
        </pc:spChg>
        <pc:spChg chg="add del">
          <ac:chgData name="Patel, Parth Rameshbhai" userId="8c8058b5-1fc6-4e08-9fd2-4e0a6a42e1ed" providerId="ADAL" clId="{A8AB60D0-0BF1-4D8F-A884-CB0381029AD7}" dt="2023-06-16T14:04:11.393" v="3536" actId="26606"/>
          <ac:spMkLst>
            <pc:docMk/>
            <pc:sldMk cId="2406501110" sldId="2724"/>
            <ac:spMk id="4" creationId="{74751229-0244-4FBB-BED1-407467F4C951}"/>
          </ac:spMkLst>
        </pc:spChg>
        <pc:spChg chg="add del">
          <ac:chgData name="Patel, Parth Rameshbhai" userId="8c8058b5-1fc6-4e08-9fd2-4e0a6a42e1ed" providerId="ADAL" clId="{A8AB60D0-0BF1-4D8F-A884-CB0381029AD7}" dt="2023-06-16T13:51:43.873" v="3512" actId="26606"/>
          <ac:spMkLst>
            <pc:docMk/>
            <pc:sldMk cId="2406501110" sldId="2724"/>
            <ac:spMk id="7" creationId="{46F1F2C8-798B-4CCE-A851-94AFAF350BED}"/>
          </ac:spMkLst>
        </pc:spChg>
        <pc:spChg chg="add del">
          <ac:chgData name="Patel, Parth Rameshbhai" userId="8c8058b5-1fc6-4e08-9fd2-4e0a6a42e1ed" providerId="ADAL" clId="{A8AB60D0-0BF1-4D8F-A884-CB0381029AD7}" dt="2023-06-16T13:51:43.873" v="3512" actId="26606"/>
          <ac:spMkLst>
            <pc:docMk/>
            <pc:sldMk cId="2406501110" sldId="2724"/>
            <ac:spMk id="9" creationId="{755E9CD0-04B0-4A3C-B291-AD913379C713}"/>
          </ac:spMkLst>
        </pc:spChg>
        <pc:spChg chg="add del">
          <ac:chgData name="Patel, Parth Rameshbhai" userId="8c8058b5-1fc6-4e08-9fd2-4e0a6a42e1ed" providerId="ADAL" clId="{A8AB60D0-0BF1-4D8F-A884-CB0381029AD7}" dt="2023-06-16T13:51:43.873" v="3512" actId="26606"/>
          <ac:spMkLst>
            <pc:docMk/>
            <pc:sldMk cId="2406501110" sldId="2724"/>
            <ac:spMk id="11" creationId="{1DD8BF3B-6066-418C-8D1A-75C5E396FC04}"/>
          </ac:spMkLst>
        </pc:spChg>
        <pc:spChg chg="add del">
          <ac:chgData name="Patel, Parth Rameshbhai" userId="8c8058b5-1fc6-4e08-9fd2-4e0a6a42e1ed" providerId="ADAL" clId="{A8AB60D0-0BF1-4D8F-A884-CB0381029AD7}" dt="2023-06-16T13:51:43.873" v="3512" actId="26606"/>
          <ac:spMkLst>
            <pc:docMk/>
            <pc:sldMk cId="2406501110" sldId="2724"/>
            <ac:spMk id="13" creationId="{80BC66F9-7A74-4286-AD22-1174052CC22C}"/>
          </ac:spMkLst>
        </pc:spChg>
        <pc:spChg chg="add del">
          <ac:chgData name="Patel, Parth Rameshbhai" userId="8c8058b5-1fc6-4e08-9fd2-4e0a6a42e1ed" providerId="ADAL" clId="{A8AB60D0-0BF1-4D8F-A884-CB0381029AD7}" dt="2023-06-16T13:59:40.529" v="3531" actId="26606"/>
          <ac:spMkLst>
            <pc:docMk/>
            <pc:sldMk cId="2406501110" sldId="2724"/>
            <ac:spMk id="14" creationId="{A4AC5506-6312-4701-8D3C-40187889A947}"/>
          </ac:spMkLst>
        </pc:spChg>
        <pc:spChg chg="add del">
          <ac:chgData name="Patel, Parth Rameshbhai" userId="8c8058b5-1fc6-4e08-9fd2-4e0a6a42e1ed" providerId="ADAL" clId="{A8AB60D0-0BF1-4D8F-A884-CB0381029AD7}" dt="2023-06-16T13:51:43.873" v="3512" actId="26606"/>
          <ac:spMkLst>
            <pc:docMk/>
            <pc:sldMk cId="2406501110" sldId="2724"/>
            <ac:spMk id="15" creationId="{D8142CC3-2B5C-48E6-9DF0-6C8ACBAF23EF}"/>
          </ac:spMkLst>
        </pc:spChg>
        <pc:spChg chg="add del">
          <ac:chgData name="Patel, Parth Rameshbhai" userId="8c8058b5-1fc6-4e08-9fd2-4e0a6a42e1ed" providerId="ADAL" clId="{A8AB60D0-0BF1-4D8F-A884-CB0381029AD7}" dt="2023-06-16T14:04:11.393" v="3536" actId="26606"/>
          <ac:spMkLst>
            <pc:docMk/>
            <pc:sldMk cId="2406501110" sldId="2724"/>
            <ac:spMk id="16" creationId="{E91DC736-0EF8-4F87-9146-EBF1D2EE4D3D}"/>
          </ac:spMkLst>
        </pc:spChg>
        <pc:spChg chg="add del">
          <ac:chgData name="Patel, Parth Rameshbhai" userId="8c8058b5-1fc6-4e08-9fd2-4e0a6a42e1ed" providerId="ADAL" clId="{A8AB60D0-0BF1-4D8F-A884-CB0381029AD7}" dt="2023-06-16T14:04:11.393" v="3536" actId="26606"/>
          <ac:spMkLst>
            <pc:docMk/>
            <pc:sldMk cId="2406501110" sldId="2724"/>
            <ac:spMk id="18" creationId="{097CD68E-23E3-4007-8847-CD0944C4F7BE}"/>
          </ac:spMkLst>
        </pc:spChg>
        <pc:spChg chg="add del">
          <ac:chgData name="Patel, Parth Rameshbhai" userId="8c8058b5-1fc6-4e08-9fd2-4e0a6a42e1ed" providerId="ADAL" clId="{A8AB60D0-0BF1-4D8F-A884-CB0381029AD7}" dt="2023-06-16T13:51:43.873" v="3512" actId="26606"/>
          <ac:spMkLst>
            <pc:docMk/>
            <pc:sldMk cId="2406501110" sldId="2724"/>
            <ac:spMk id="19" creationId="{46A89C79-8EF3-4AF9-B3D9-59A883F41C83}"/>
          </ac:spMkLst>
        </pc:spChg>
        <pc:spChg chg="add del">
          <ac:chgData name="Patel, Parth Rameshbhai" userId="8c8058b5-1fc6-4e08-9fd2-4e0a6a42e1ed" providerId="ADAL" clId="{A8AB60D0-0BF1-4D8F-A884-CB0381029AD7}" dt="2023-06-16T14:04:11.393" v="3536" actId="26606"/>
          <ac:spMkLst>
            <pc:docMk/>
            <pc:sldMk cId="2406501110" sldId="2724"/>
            <ac:spMk id="20" creationId="{AF2F604E-43BE-4DC3-B983-E071523364F8}"/>
          </ac:spMkLst>
        </pc:spChg>
        <pc:spChg chg="add del">
          <ac:chgData name="Patel, Parth Rameshbhai" userId="8c8058b5-1fc6-4e08-9fd2-4e0a6a42e1ed" providerId="ADAL" clId="{A8AB60D0-0BF1-4D8F-A884-CB0381029AD7}" dt="2023-06-16T13:51:43.873" v="3512" actId="26606"/>
          <ac:spMkLst>
            <pc:docMk/>
            <pc:sldMk cId="2406501110" sldId="2724"/>
            <ac:spMk id="21" creationId="{EFE5CE34-4543-42E5-B82C-1F3D12422CDD}"/>
          </ac:spMkLst>
        </pc:spChg>
        <pc:spChg chg="add del">
          <ac:chgData name="Patel, Parth Rameshbhai" userId="8c8058b5-1fc6-4e08-9fd2-4e0a6a42e1ed" providerId="ADAL" clId="{A8AB60D0-0BF1-4D8F-A884-CB0381029AD7}" dt="2023-06-16T14:04:11.393" v="3536" actId="26606"/>
          <ac:spMkLst>
            <pc:docMk/>
            <pc:sldMk cId="2406501110" sldId="2724"/>
            <ac:spMk id="22" creationId="{08C9B587-E65E-4B52-B37C-ABEBB6E87928}"/>
          </ac:spMkLst>
        </pc:spChg>
        <pc:spChg chg="add del">
          <ac:chgData name="Patel, Parth Rameshbhai" userId="8c8058b5-1fc6-4e08-9fd2-4e0a6a42e1ed" providerId="ADAL" clId="{A8AB60D0-0BF1-4D8F-A884-CB0381029AD7}" dt="2023-06-16T13:51:43.873" v="3512" actId="26606"/>
          <ac:spMkLst>
            <pc:docMk/>
            <pc:sldMk cId="2406501110" sldId="2724"/>
            <ac:spMk id="23" creationId="{72AF41FE-63D7-4695-81D2-66D2510E4486}"/>
          </ac:spMkLst>
        </pc:spChg>
        <pc:picChg chg="add del mod">
          <ac:chgData name="Patel, Parth Rameshbhai" userId="8c8058b5-1fc6-4e08-9fd2-4e0a6a42e1ed" providerId="ADAL" clId="{A8AB60D0-0BF1-4D8F-A884-CB0381029AD7}" dt="2023-06-16T13:54:30.785" v="3519"/>
          <ac:picMkLst>
            <pc:docMk/>
            <pc:sldMk cId="2406501110" sldId="2724"/>
            <ac:picMk id="5" creationId="{306A90EC-E0FF-B66F-6E84-FC4AD7D5FA3A}"/>
          </ac:picMkLst>
        </pc:picChg>
        <pc:picChg chg="add del mod">
          <ac:chgData name="Patel, Parth Rameshbhai" userId="8c8058b5-1fc6-4e08-9fd2-4e0a6a42e1ed" providerId="ADAL" clId="{A8AB60D0-0BF1-4D8F-A884-CB0381029AD7}" dt="2023-06-16T13:54:32.557" v="3521" actId="478"/>
          <ac:picMkLst>
            <pc:docMk/>
            <pc:sldMk cId="2406501110" sldId="2724"/>
            <ac:picMk id="6" creationId="{333DA2C4-BF5F-164D-5EE8-22EB09A0B777}"/>
          </ac:picMkLst>
        </pc:picChg>
        <pc:picChg chg="add del">
          <ac:chgData name="Patel, Parth Rameshbhai" userId="8c8058b5-1fc6-4e08-9fd2-4e0a6a42e1ed" providerId="ADAL" clId="{A8AB60D0-0BF1-4D8F-A884-CB0381029AD7}" dt="2023-06-16T14:04:11.393" v="3536" actId="26606"/>
          <ac:picMkLst>
            <pc:docMk/>
            <pc:sldMk cId="2406501110" sldId="2724"/>
            <ac:picMk id="8" creationId="{DC9B364E-E1A6-4D6E-8ACC-92D7AA6440BC}"/>
          </ac:picMkLst>
        </pc:picChg>
        <pc:picChg chg="add mod">
          <ac:chgData name="Patel, Parth Rameshbhai" userId="8c8058b5-1fc6-4e08-9fd2-4e0a6a42e1ed" providerId="ADAL" clId="{A8AB60D0-0BF1-4D8F-A884-CB0381029AD7}" dt="2023-06-16T14:04:11.393" v="3536" actId="26606"/>
          <ac:picMkLst>
            <pc:docMk/>
            <pc:sldMk cId="2406501110" sldId="2724"/>
            <ac:picMk id="12" creationId="{5F946C59-5FAF-9961-854C-972D105569DC}"/>
          </ac:picMkLst>
        </pc:picChg>
        <pc:cxnChg chg="add del">
          <ac:chgData name="Patel, Parth Rameshbhai" userId="8c8058b5-1fc6-4e08-9fd2-4e0a6a42e1ed" providerId="ADAL" clId="{A8AB60D0-0BF1-4D8F-A884-CB0381029AD7}" dt="2023-06-16T13:51:43.873" v="3512" actId="26606"/>
          <ac:cxnSpMkLst>
            <pc:docMk/>
            <pc:sldMk cId="2406501110" sldId="2724"/>
            <ac:cxnSpMk id="17" creationId="{7B2D303B-3DD0-4319-9EAD-361847FEC71D}"/>
          </ac:cxnSpMkLst>
        </pc:cxnChg>
      </pc:sldChg>
    </pc:docChg>
  </pc:docChgLst>
  <pc:docChgLst>
    <pc:chgData name="Chauhan, Netal" userId="S::netal.chauhan@kochgs.com::7c140e48-a2bf-4bd9-9a3e-ce7eb39ace90" providerId="AD" clId="Web-{CF278D11-7B1E-B713-4538-754E9334736B}"/>
    <pc:docChg chg="modSld">
      <pc:chgData name="Chauhan, Netal" userId="S::netal.chauhan@kochgs.com::7c140e48-a2bf-4bd9-9a3e-ce7eb39ace90" providerId="AD" clId="Web-{CF278D11-7B1E-B713-4538-754E9334736B}" dt="2023-06-13T13:19:45.530" v="249" actId="20577"/>
      <pc:docMkLst>
        <pc:docMk/>
      </pc:docMkLst>
      <pc:sldChg chg="modSp">
        <pc:chgData name="Chauhan, Netal" userId="S::netal.chauhan@kochgs.com::7c140e48-a2bf-4bd9-9a3e-ce7eb39ace90" providerId="AD" clId="Web-{CF278D11-7B1E-B713-4538-754E9334736B}" dt="2023-06-13T13:19:45.530" v="249" actId="20577"/>
        <pc:sldMkLst>
          <pc:docMk/>
          <pc:sldMk cId="4115799296" sldId="256"/>
        </pc:sldMkLst>
        <pc:spChg chg="mod">
          <ac:chgData name="Chauhan, Netal" userId="S::netal.chauhan@kochgs.com::7c140e48-a2bf-4bd9-9a3e-ce7eb39ace90" providerId="AD" clId="Web-{CF278D11-7B1E-B713-4538-754E9334736B}" dt="2023-06-13T13:12:31.049" v="9" actId="1076"/>
          <ac:spMkLst>
            <pc:docMk/>
            <pc:sldMk cId="4115799296" sldId="256"/>
            <ac:spMk id="9" creationId="{6E77351D-BC99-9049-8580-45507EF235DC}"/>
          </ac:spMkLst>
        </pc:spChg>
        <pc:spChg chg="mod">
          <ac:chgData name="Chauhan, Netal" userId="S::netal.chauhan@kochgs.com::7c140e48-a2bf-4bd9-9a3e-ce7eb39ace90" providerId="AD" clId="Web-{CF278D11-7B1E-B713-4538-754E9334736B}" dt="2023-06-13T13:19:45.530" v="249" actId="20577"/>
          <ac:spMkLst>
            <pc:docMk/>
            <pc:sldMk cId="4115799296" sldId="256"/>
            <ac:spMk id="71" creationId="{FB0DE79D-A5CA-42D2-A617-1BCDD971EAD1}"/>
          </ac:spMkLst>
        </pc:spChg>
        <pc:graphicFrameChg chg="modGraphic">
          <ac:chgData name="Chauhan, Netal" userId="S::netal.chauhan@kochgs.com::7c140e48-a2bf-4bd9-9a3e-ce7eb39ace90" providerId="AD" clId="Web-{CF278D11-7B1E-B713-4538-754E9334736B}" dt="2023-06-13T13:13:10.878" v="41" actId="20577"/>
          <ac:graphicFrameMkLst>
            <pc:docMk/>
            <pc:sldMk cId="4115799296" sldId="256"/>
            <ac:graphicFrameMk id="8" creationId="{23406897-F43D-BCE0-73D9-1BDF3CE99D60}"/>
          </ac:graphicFrameMkLst>
        </pc:graphicFrameChg>
      </pc:sldChg>
      <pc:sldChg chg="modSp">
        <pc:chgData name="Chauhan, Netal" userId="S::netal.chauhan@kochgs.com::7c140e48-a2bf-4bd9-9a3e-ce7eb39ace90" providerId="AD" clId="Web-{CF278D11-7B1E-B713-4538-754E9334736B}" dt="2023-06-13T13:11:58.095" v="8" actId="20577"/>
        <pc:sldMkLst>
          <pc:docMk/>
          <pc:sldMk cId="3237674793" sldId="813"/>
        </pc:sldMkLst>
        <pc:graphicFrameChg chg="modGraphic">
          <ac:chgData name="Chauhan, Netal" userId="S::netal.chauhan@kochgs.com::7c140e48-a2bf-4bd9-9a3e-ce7eb39ace90" providerId="AD" clId="Web-{CF278D11-7B1E-B713-4538-754E9334736B}" dt="2023-06-13T13:11:58.095" v="8" actId="20577"/>
          <ac:graphicFrameMkLst>
            <pc:docMk/>
            <pc:sldMk cId="3237674793" sldId="813"/>
            <ac:graphicFrameMk id="3" creationId="{CF3B5171-149A-FF29-6FC1-3738C754917D}"/>
          </ac:graphicFrameMkLst>
        </pc:graphicFrameChg>
      </pc:sldChg>
    </pc:docChg>
  </pc:docChgLst>
  <pc:docChgLst>
    <pc:chgData name="Patel, Parth Rameshbhai" userId="8c8058b5-1fc6-4e08-9fd2-4e0a6a42e1ed" providerId="ADAL" clId="{39C91180-650E-4421-A3EF-8288AFCBEE09}"/>
    <pc:docChg chg="undo redo custSel addSld delSld modSld sldOrd">
      <pc:chgData name="Patel, Parth Rameshbhai" userId="8c8058b5-1fc6-4e08-9fd2-4e0a6a42e1ed" providerId="ADAL" clId="{39C91180-650E-4421-A3EF-8288AFCBEE09}" dt="2023-06-16T18:32:38.947" v="2962" actId="729"/>
      <pc:docMkLst>
        <pc:docMk/>
      </pc:docMkLst>
      <pc:sldChg chg="del">
        <pc:chgData name="Patel, Parth Rameshbhai" userId="8c8058b5-1fc6-4e08-9fd2-4e0a6a42e1ed" providerId="ADAL" clId="{39C91180-650E-4421-A3EF-8288AFCBEE09}" dt="2023-06-16T17:07:05.032" v="1400" actId="2696"/>
        <pc:sldMkLst>
          <pc:docMk/>
          <pc:sldMk cId="2044892578" sldId="793"/>
        </pc:sldMkLst>
      </pc:sldChg>
      <pc:sldChg chg="mod modShow">
        <pc:chgData name="Patel, Parth Rameshbhai" userId="8c8058b5-1fc6-4e08-9fd2-4e0a6a42e1ed" providerId="ADAL" clId="{39C91180-650E-4421-A3EF-8288AFCBEE09}" dt="2023-06-16T16:30:29.652" v="976" actId="729"/>
        <pc:sldMkLst>
          <pc:docMk/>
          <pc:sldMk cId="3237674793" sldId="813"/>
        </pc:sldMkLst>
      </pc:sldChg>
      <pc:sldChg chg="mod modShow">
        <pc:chgData name="Patel, Parth Rameshbhai" userId="8c8058b5-1fc6-4e08-9fd2-4e0a6a42e1ed" providerId="ADAL" clId="{39C91180-650E-4421-A3EF-8288AFCBEE09}" dt="2023-06-16T17:49:54.954" v="2085" actId="729"/>
        <pc:sldMkLst>
          <pc:docMk/>
          <pc:sldMk cId="84726878" sldId="833"/>
        </pc:sldMkLst>
      </pc:sldChg>
      <pc:sldChg chg="ord">
        <pc:chgData name="Patel, Parth Rameshbhai" userId="8c8058b5-1fc6-4e08-9fd2-4e0a6a42e1ed" providerId="ADAL" clId="{39C91180-650E-4421-A3EF-8288AFCBEE09}" dt="2023-06-16T15:26:51.338" v="5"/>
        <pc:sldMkLst>
          <pc:docMk/>
          <pc:sldMk cId="1939760907" sldId="2704"/>
        </pc:sldMkLst>
      </pc:sldChg>
      <pc:sldChg chg="add">
        <pc:chgData name="Patel, Parth Rameshbhai" userId="8c8058b5-1fc6-4e08-9fd2-4e0a6a42e1ed" providerId="ADAL" clId="{39C91180-650E-4421-A3EF-8288AFCBEE09}" dt="2023-06-16T15:26:27.512" v="1"/>
        <pc:sldMkLst>
          <pc:docMk/>
          <pc:sldMk cId="683555313" sldId="2707"/>
        </pc:sldMkLst>
      </pc:sldChg>
      <pc:sldChg chg="addSp delSp modSp mod modShow">
        <pc:chgData name="Patel, Parth Rameshbhai" userId="8c8058b5-1fc6-4e08-9fd2-4e0a6a42e1ed" providerId="ADAL" clId="{39C91180-650E-4421-A3EF-8288AFCBEE09}" dt="2023-06-16T18:32:22.615" v="2960" actId="729"/>
        <pc:sldMkLst>
          <pc:docMk/>
          <pc:sldMk cId="2065581874" sldId="2712"/>
        </pc:sldMkLst>
        <pc:spChg chg="add mod">
          <ac:chgData name="Patel, Parth Rameshbhai" userId="8c8058b5-1fc6-4e08-9fd2-4e0a6a42e1ed" providerId="ADAL" clId="{39C91180-650E-4421-A3EF-8288AFCBEE09}" dt="2023-06-16T17:27:32.556" v="1802" actId="1076"/>
          <ac:spMkLst>
            <pc:docMk/>
            <pc:sldMk cId="2065581874" sldId="2712"/>
            <ac:spMk id="3" creationId="{877F7D63-2787-C3EF-163E-A95D55F520B3}"/>
          </ac:spMkLst>
        </pc:spChg>
        <pc:spChg chg="mod">
          <ac:chgData name="Patel, Parth Rameshbhai" userId="8c8058b5-1fc6-4e08-9fd2-4e0a6a42e1ed" providerId="ADAL" clId="{39C91180-650E-4421-A3EF-8288AFCBEE09}" dt="2023-06-16T17:44:01.165" v="2021" actId="5793"/>
          <ac:spMkLst>
            <pc:docMk/>
            <pc:sldMk cId="2065581874" sldId="2712"/>
            <ac:spMk id="21" creationId="{5511D3B5-56F7-2870-F80A-45D692E5106E}"/>
          </ac:spMkLst>
        </pc:spChg>
        <pc:spChg chg="mod">
          <ac:chgData name="Patel, Parth Rameshbhai" userId="8c8058b5-1fc6-4e08-9fd2-4e0a6a42e1ed" providerId="ADAL" clId="{39C91180-650E-4421-A3EF-8288AFCBEE09}" dt="2023-06-16T17:42:23.870" v="2009" actId="339"/>
          <ac:spMkLst>
            <pc:docMk/>
            <pc:sldMk cId="2065581874" sldId="2712"/>
            <ac:spMk id="23" creationId="{E67A52BA-3E58-997E-8D74-27F66EDB3937}"/>
          </ac:spMkLst>
        </pc:spChg>
        <pc:spChg chg="del">
          <ac:chgData name="Patel, Parth Rameshbhai" userId="8c8058b5-1fc6-4e08-9fd2-4e0a6a42e1ed" providerId="ADAL" clId="{39C91180-650E-4421-A3EF-8288AFCBEE09}" dt="2023-06-16T17:27:03.540" v="1799" actId="478"/>
          <ac:spMkLst>
            <pc:docMk/>
            <pc:sldMk cId="2065581874" sldId="2712"/>
            <ac:spMk id="76" creationId="{C65E4D5E-2C23-B397-C185-E7AC5359503C}"/>
          </ac:spMkLst>
        </pc:spChg>
        <pc:graphicFrameChg chg="mod">
          <ac:chgData name="Patel, Parth Rameshbhai" userId="8c8058b5-1fc6-4e08-9fd2-4e0a6a42e1ed" providerId="ADAL" clId="{39C91180-650E-4421-A3EF-8288AFCBEE09}" dt="2023-06-16T17:44:32.527" v="2023" actId="12100"/>
          <ac:graphicFrameMkLst>
            <pc:docMk/>
            <pc:sldMk cId="2065581874" sldId="2712"/>
            <ac:graphicFrameMk id="2" creationId="{D3EF2BE2-A9C7-583D-7E94-307F7EA71C66}"/>
          </ac:graphicFrameMkLst>
        </pc:graphicFrameChg>
      </pc:sldChg>
      <pc:sldChg chg="mod modShow">
        <pc:chgData name="Patel, Parth Rameshbhai" userId="8c8058b5-1fc6-4e08-9fd2-4e0a6a42e1ed" providerId="ADAL" clId="{39C91180-650E-4421-A3EF-8288AFCBEE09}" dt="2023-06-16T18:32:27.567" v="2961" actId="729"/>
        <pc:sldMkLst>
          <pc:docMk/>
          <pc:sldMk cId="2795363776" sldId="2713"/>
        </pc:sldMkLst>
      </pc:sldChg>
      <pc:sldChg chg="mod modShow">
        <pc:chgData name="Patel, Parth Rameshbhai" userId="8c8058b5-1fc6-4e08-9fd2-4e0a6a42e1ed" providerId="ADAL" clId="{39C91180-650E-4421-A3EF-8288AFCBEE09}" dt="2023-06-16T18:32:38.947" v="2962" actId="729"/>
        <pc:sldMkLst>
          <pc:docMk/>
          <pc:sldMk cId="3963853594" sldId="2719"/>
        </pc:sldMkLst>
      </pc:sldChg>
      <pc:sldChg chg="addSp delSp modSp del mod setBg">
        <pc:chgData name="Patel, Parth Rameshbhai" userId="8c8058b5-1fc6-4e08-9fd2-4e0a6a42e1ed" providerId="ADAL" clId="{39C91180-650E-4421-A3EF-8288AFCBEE09}" dt="2023-06-16T16:06:32.128" v="957" actId="2696"/>
        <pc:sldMkLst>
          <pc:docMk/>
          <pc:sldMk cId="811276309" sldId="2720"/>
        </pc:sldMkLst>
        <pc:spChg chg="del mod">
          <ac:chgData name="Patel, Parth Rameshbhai" userId="8c8058b5-1fc6-4e08-9fd2-4e0a6a42e1ed" providerId="ADAL" clId="{39C91180-650E-4421-A3EF-8288AFCBEE09}" dt="2023-06-16T15:55:37.380" v="908" actId="478"/>
          <ac:spMkLst>
            <pc:docMk/>
            <pc:sldMk cId="811276309" sldId="2720"/>
            <ac:spMk id="2" creationId="{12F8C44D-EA31-B18E-23AE-CF818E93CE47}"/>
          </ac:spMkLst>
        </pc:spChg>
        <pc:spChg chg="add del mod">
          <ac:chgData name="Patel, Parth Rameshbhai" userId="8c8058b5-1fc6-4e08-9fd2-4e0a6a42e1ed" providerId="ADAL" clId="{39C91180-650E-4421-A3EF-8288AFCBEE09}" dt="2023-06-16T15:54:58.299" v="905"/>
          <ac:spMkLst>
            <pc:docMk/>
            <pc:sldMk cId="811276309" sldId="2720"/>
            <ac:spMk id="3" creationId="{73F5A0F6-94AC-76E7-955D-7FEC7CD48363}"/>
          </ac:spMkLst>
        </pc:spChg>
        <pc:spChg chg="del mod">
          <ac:chgData name="Patel, Parth Rameshbhai" userId="8c8058b5-1fc6-4e08-9fd2-4e0a6a42e1ed" providerId="ADAL" clId="{39C91180-650E-4421-A3EF-8288AFCBEE09}" dt="2023-06-16T15:41:41.796" v="269" actId="21"/>
          <ac:spMkLst>
            <pc:docMk/>
            <pc:sldMk cId="811276309" sldId="2720"/>
            <ac:spMk id="4" creationId="{B72A3EB0-4D3D-D23E-1831-E3D3EEFB0AEB}"/>
          </ac:spMkLst>
        </pc:spChg>
        <pc:spChg chg="add del mod">
          <ac:chgData name="Patel, Parth Rameshbhai" userId="8c8058b5-1fc6-4e08-9fd2-4e0a6a42e1ed" providerId="ADAL" clId="{39C91180-650E-4421-A3EF-8288AFCBEE09}" dt="2023-06-16T15:55:26.311" v="907" actId="26606"/>
          <ac:spMkLst>
            <pc:docMk/>
            <pc:sldMk cId="811276309" sldId="2720"/>
            <ac:spMk id="5" creationId="{8016BD77-15DB-78EC-5A92-157B466F2048}"/>
          </ac:spMkLst>
        </pc:spChg>
        <pc:spChg chg="add del mod">
          <ac:chgData name="Patel, Parth Rameshbhai" userId="8c8058b5-1fc6-4e08-9fd2-4e0a6a42e1ed" providerId="ADAL" clId="{39C91180-650E-4421-A3EF-8288AFCBEE09}" dt="2023-06-16T15:55:57.236" v="911"/>
          <ac:spMkLst>
            <pc:docMk/>
            <pc:sldMk cId="811276309" sldId="2720"/>
            <ac:spMk id="6" creationId="{A7671F69-54A2-C498-08A0-D469321C1636}"/>
          </ac:spMkLst>
        </pc:spChg>
        <pc:spChg chg="add del">
          <ac:chgData name="Patel, Parth Rameshbhai" userId="8c8058b5-1fc6-4e08-9fd2-4e0a6a42e1ed" providerId="ADAL" clId="{39C91180-650E-4421-A3EF-8288AFCBEE09}" dt="2023-06-16T15:55:26.311" v="907" actId="26606"/>
          <ac:spMkLst>
            <pc:docMk/>
            <pc:sldMk cId="811276309" sldId="2720"/>
            <ac:spMk id="8" creationId="{58BDB0EE-D238-415B-9ED8-62AA6AB2AAD1}"/>
          </ac:spMkLst>
        </pc:spChg>
        <pc:spChg chg="add del mod">
          <ac:chgData name="Patel, Parth Rameshbhai" userId="8c8058b5-1fc6-4e08-9fd2-4e0a6a42e1ed" providerId="ADAL" clId="{39C91180-650E-4421-A3EF-8288AFCBEE09}" dt="2023-06-16T15:56:26.829" v="913" actId="767"/>
          <ac:spMkLst>
            <pc:docMk/>
            <pc:sldMk cId="811276309" sldId="2720"/>
            <ac:spMk id="9" creationId="{A3A9D27C-21CC-9225-F14E-084665D8DD8C}"/>
          </ac:spMkLst>
        </pc:spChg>
        <pc:spChg chg="add del">
          <ac:chgData name="Patel, Parth Rameshbhai" userId="8c8058b5-1fc6-4e08-9fd2-4e0a6a42e1ed" providerId="ADAL" clId="{39C91180-650E-4421-A3EF-8288AFCBEE09}" dt="2023-06-16T15:55:26.311" v="907" actId="26606"/>
          <ac:spMkLst>
            <pc:docMk/>
            <pc:sldMk cId="811276309" sldId="2720"/>
            <ac:spMk id="11" creationId="{2659FDB4-FCBE-4A89-B46D-43D4FA54464D}"/>
          </ac:spMkLst>
        </pc:spChg>
        <pc:spChg chg="add del">
          <ac:chgData name="Patel, Parth Rameshbhai" userId="8c8058b5-1fc6-4e08-9fd2-4e0a6a42e1ed" providerId="ADAL" clId="{39C91180-650E-4421-A3EF-8288AFCBEE09}" dt="2023-06-16T15:55:26.311" v="907" actId="26606"/>
          <ac:spMkLst>
            <pc:docMk/>
            <pc:sldMk cId="811276309" sldId="2720"/>
            <ac:spMk id="17" creationId="{C5B55FC3-961D-4325-82F1-DE92B0D04E03}"/>
          </ac:spMkLst>
        </pc:spChg>
        <pc:spChg chg="add del">
          <ac:chgData name="Patel, Parth Rameshbhai" userId="8c8058b5-1fc6-4e08-9fd2-4e0a6a42e1ed" providerId="ADAL" clId="{39C91180-650E-4421-A3EF-8288AFCBEE09}" dt="2023-06-16T15:55:26.311" v="907" actId="26606"/>
          <ac:spMkLst>
            <pc:docMk/>
            <pc:sldMk cId="811276309" sldId="2720"/>
            <ac:spMk id="19" creationId="{4C8AB332-D09E-4F28-943C-DABDD4716A3C}"/>
          </ac:spMkLst>
        </pc:spChg>
        <pc:graphicFrameChg chg="add del">
          <ac:chgData name="Patel, Parth Rameshbhai" userId="8c8058b5-1fc6-4e08-9fd2-4e0a6a42e1ed" providerId="ADAL" clId="{39C91180-650E-4421-A3EF-8288AFCBEE09}" dt="2023-06-16T15:55:26.311" v="907" actId="26606"/>
          <ac:graphicFrameMkLst>
            <pc:docMk/>
            <pc:sldMk cId="811276309" sldId="2720"/>
            <ac:graphicFrameMk id="7" creationId="{FCA98DD4-9219-0B1B-E766-25A7D16CDF54}"/>
          </ac:graphicFrameMkLst>
        </pc:graphicFrameChg>
        <pc:cxnChg chg="add del">
          <ac:chgData name="Patel, Parth Rameshbhai" userId="8c8058b5-1fc6-4e08-9fd2-4e0a6a42e1ed" providerId="ADAL" clId="{39C91180-650E-4421-A3EF-8288AFCBEE09}" dt="2023-06-16T15:55:26.311" v="907" actId="26606"/>
          <ac:cxnSpMkLst>
            <pc:docMk/>
            <pc:sldMk cId="811276309" sldId="2720"/>
            <ac:cxnSpMk id="13" creationId="{C8F51B3F-8331-4E4A-AE96-D47B1006EEAD}"/>
          </ac:cxnSpMkLst>
        </pc:cxnChg>
      </pc:sldChg>
      <pc:sldChg chg="del">
        <pc:chgData name="Patel, Parth Rameshbhai" userId="8c8058b5-1fc6-4e08-9fd2-4e0a6a42e1ed" providerId="ADAL" clId="{39C91180-650E-4421-A3EF-8288AFCBEE09}" dt="2023-06-16T17:06:59.852" v="1399" actId="2696"/>
        <pc:sldMkLst>
          <pc:docMk/>
          <pc:sldMk cId="543444477" sldId="2721"/>
        </pc:sldMkLst>
      </pc:sldChg>
      <pc:sldChg chg="del">
        <pc:chgData name="Patel, Parth Rameshbhai" userId="8c8058b5-1fc6-4e08-9fd2-4e0a6a42e1ed" providerId="ADAL" clId="{39C91180-650E-4421-A3EF-8288AFCBEE09}" dt="2023-06-16T15:26:49.460" v="3" actId="47"/>
        <pc:sldMkLst>
          <pc:docMk/>
          <pc:sldMk cId="816834453" sldId="2722"/>
        </pc:sldMkLst>
      </pc:sldChg>
      <pc:sldChg chg="delSp modSp add del mod">
        <pc:chgData name="Patel, Parth Rameshbhai" userId="8c8058b5-1fc6-4e08-9fd2-4e0a6a42e1ed" providerId="ADAL" clId="{39C91180-650E-4421-A3EF-8288AFCBEE09}" dt="2023-06-16T15:35:37.124" v="256" actId="47"/>
        <pc:sldMkLst>
          <pc:docMk/>
          <pc:sldMk cId="1983837803" sldId="2722"/>
        </pc:sldMkLst>
        <pc:spChg chg="del">
          <ac:chgData name="Patel, Parth Rameshbhai" userId="8c8058b5-1fc6-4e08-9fd2-4e0a6a42e1ed" providerId="ADAL" clId="{39C91180-650E-4421-A3EF-8288AFCBEE09}" dt="2023-06-16T15:29:05.756" v="8" actId="478"/>
          <ac:spMkLst>
            <pc:docMk/>
            <pc:sldMk cId="1983837803" sldId="2722"/>
            <ac:spMk id="17" creationId="{51014751-2662-4EE6-A572-5413A88B9070}"/>
          </ac:spMkLst>
        </pc:spChg>
        <pc:spChg chg="del mod">
          <ac:chgData name="Patel, Parth Rameshbhai" userId="8c8058b5-1fc6-4e08-9fd2-4e0a6a42e1ed" providerId="ADAL" clId="{39C91180-650E-4421-A3EF-8288AFCBEE09}" dt="2023-06-16T15:29:08.667" v="10" actId="478"/>
          <ac:spMkLst>
            <pc:docMk/>
            <pc:sldMk cId="1983837803" sldId="2722"/>
            <ac:spMk id="4693" creationId="{59996108-2925-B9C1-6971-C24B997DCBA3}"/>
          </ac:spMkLst>
        </pc:spChg>
        <pc:graphicFrameChg chg="del">
          <ac:chgData name="Patel, Parth Rameshbhai" userId="8c8058b5-1fc6-4e08-9fd2-4e0a6a42e1ed" providerId="ADAL" clId="{39C91180-650E-4421-A3EF-8288AFCBEE09}" dt="2023-06-16T15:28:58.666" v="7" actId="478"/>
          <ac:graphicFrameMkLst>
            <pc:docMk/>
            <pc:sldMk cId="1983837803" sldId="2722"/>
            <ac:graphicFrameMk id="3" creationId="{CF3B5171-149A-FF29-6FC1-3738C754917D}"/>
          </ac:graphicFrameMkLst>
        </pc:graphicFrameChg>
      </pc:sldChg>
      <pc:sldChg chg="addSp delSp modSp new mod setBg">
        <pc:chgData name="Patel, Parth Rameshbhai" userId="8c8058b5-1fc6-4e08-9fd2-4e0a6a42e1ed" providerId="ADAL" clId="{39C91180-650E-4421-A3EF-8288AFCBEE09}" dt="2023-06-16T15:36:26.667" v="262" actId="26606"/>
        <pc:sldMkLst>
          <pc:docMk/>
          <pc:sldMk cId="278811785" sldId="2723"/>
        </pc:sldMkLst>
        <pc:spChg chg="mod">
          <ac:chgData name="Patel, Parth Rameshbhai" userId="8c8058b5-1fc6-4e08-9fd2-4e0a6a42e1ed" providerId="ADAL" clId="{39C91180-650E-4421-A3EF-8288AFCBEE09}" dt="2023-06-16T15:36:26.667" v="262" actId="26606"/>
          <ac:spMkLst>
            <pc:docMk/>
            <pc:sldMk cId="278811785" sldId="2723"/>
            <ac:spMk id="2" creationId="{7A6DF45B-5C6C-B137-041A-63F901AF7878}"/>
          </ac:spMkLst>
        </pc:spChg>
        <pc:spChg chg="add del mod">
          <ac:chgData name="Patel, Parth Rameshbhai" userId="8c8058b5-1fc6-4e08-9fd2-4e0a6a42e1ed" providerId="ADAL" clId="{39C91180-650E-4421-A3EF-8288AFCBEE09}" dt="2023-06-16T15:35:24.177" v="255" actId="26606"/>
          <ac:spMkLst>
            <pc:docMk/>
            <pc:sldMk cId="278811785" sldId="2723"/>
            <ac:spMk id="3" creationId="{D6ED3B4A-DE04-4E45-3289-E4EACF9E3DD5}"/>
          </ac:spMkLst>
        </pc:spChg>
        <pc:spChg chg="add del">
          <ac:chgData name="Patel, Parth Rameshbhai" userId="8c8058b5-1fc6-4e08-9fd2-4e0a6a42e1ed" providerId="ADAL" clId="{39C91180-650E-4421-A3EF-8288AFCBEE09}" dt="2023-06-16T15:34:16.746" v="246" actId="26606"/>
          <ac:spMkLst>
            <pc:docMk/>
            <pc:sldMk cId="278811785" sldId="2723"/>
            <ac:spMk id="9" creationId="{6C4028FD-8BAA-4A19-BFDE-594D991B7552}"/>
          </ac:spMkLst>
        </pc:spChg>
        <pc:spChg chg="add del">
          <ac:chgData name="Patel, Parth Rameshbhai" userId="8c8058b5-1fc6-4e08-9fd2-4e0a6a42e1ed" providerId="ADAL" clId="{39C91180-650E-4421-A3EF-8288AFCBEE09}" dt="2023-06-16T15:34:10.070" v="244" actId="26606"/>
          <ac:spMkLst>
            <pc:docMk/>
            <pc:sldMk cId="278811785" sldId="2723"/>
            <ac:spMk id="10" creationId="{B50AB553-2A96-4A92-96F2-93548E096954}"/>
          </ac:spMkLst>
        </pc:spChg>
        <pc:spChg chg="add del">
          <ac:chgData name="Patel, Parth Rameshbhai" userId="8c8058b5-1fc6-4e08-9fd2-4e0a6a42e1ed" providerId="ADAL" clId="{39C91180-650E-4421-A3EF-8288AFCBEE09}" dt="2023-06-16T15:34:41.506" v="250" actId="26606"/>
          <ac:spMkLst>
            <pc:docMk/>
            <pc:sldMk cId="278811785" sldId="2723"/>
            <ac:spMk id="11" creationId="{F68B3F68-107C-434F-AA38-110D5EA91B85}"/>
          </ac:spMkLst>
        </pc:spChg>
        <pc:spChg chg="add del">
          <ac:chgData name="Patel, Parth Rameshbhai" userId="8c8058b5-1fc6-4e08-9fd2-4e0a6a42e1ed" providerId="ADAL" clId="{39C91180-650E-4421-A3EF-8288AFCBEE09}" dt="2023-06-16T15:34:41.506" v="250" actId="26606"/>
          <ac:spMkLst>
            <pc:docMk/>
            <pc:sldMk cId="278811785" sldId="2723"/>
            <ac:spMk id="13" creationId="{AAD0DBB9-1A4B-4391-81D4-CB19F9AB918A}"/>
          </ac:spMkLst>
        </pc:spChg>
        <pc:spChg chg="add del">
          <ac:chgData name="Patel, Parth Rameshbhai" userId="8c8058b5-1fc6-4e08-9fd2-4e0a6a42e1ed" providerId="ADAL" clId="{39C91180-650E-4421-A3EF-8288AFCBEE09}" dt="2023-06-16T15:34:27.626" v="248" actId="26606"/>
          <ac:spMkLst>
            <pc:docMk/>
            <pc:sldMk cId="278811785" sldId="2723"/>
            <ac:spMk id="15" creationId="{257363FD-7E77-4145-9483-331A807ADF0E}"/>
          </ac:spMkLst>
        </pc:spChg>
        <pc:spChg chg="add del">
          <ac:chgData name="Patel, Parth Rameshbhai" userId="8c8058b5-1fc6-4e08-9fd2-4e0a6a42e1ed" providerId="ADAL" clId="{39C91180-650E-4421-A3EF-8288AFCBEE09}" dt="2023-06-16T15:35:24.136" v="254" actId="26606"/>
          <ac:spMkLst>
            <pc:docMk/>
            <pc:sldMk cId="278811785" sldId="2723"/>
            <ac:spMk id="17" creationId="{ED888B23-07FA-482A-96DF-47E31AF1A603}"/>
          </ac:spMkLst>
        </pc:spChg>
        <pc:spChg chg="add del">
          <ac:chgData name="Patel, Parth Rameshbhai" userId="8c8058b5-1fc6-4e08-9fd2-4e0a6a42e1ed" providerId="ADAL" clId="{39C91180-650E-4421-A3EF-8288AFCBEE09}" dt="2023-06-16T15:34:41.506" v="250" actId="26606"/>
          <ac:spMkLst>
            <pc:docMk/>
            <pc:sldMk cId="278811785" sldId="2723"/>
            <ac:spMk id="18" creationId="{BACC6370-2D7E-4714-9D71-7542949D7D5D}"/>
          </ac:spMkLst>
        </pc:spChg>
        <pc:spChg chg="add del">
          <ac:chgData name="Patel, Parth Rameshbhai" userId="8c8058b5-1fc6-4e08-9fd2-4e0a6a42e1ed" providerId="ADAL" clId="{39C91180-650E-4421-A3EF-8288AFCBEE09}" dt="2023-06-16T15:34:41.506" v="250" actId="26606"/>
          <ac:spMkLst>
            <pc:docMk/>
            <pc:sldMk cId="278811785" sldId="2723"/>
            <ac:spMk id="19" creationId="{063BBA22-50EA-4C4D-BE05-F1CE4E63AA56}"/>
          </ac:spMkLst>
        </pc:spChg>
        <pc:spChg chg="add del">
          <ac:chgData name="Patel, Parth Rameshbhai" userId="8c8058b5-1fc6-4e08-9fd2-4e0a6a42e1ed" providerId="ADAL" clId="{39C91180-650E-4421-A3EF-8288AFCBEE09}" dt="2023-06-16T15:34:51.755" v="252" actId="26606"/>
          <ac:spMkLst>
            <pc:docMk/>
            <pc:sldMk cId="278811785" sldId="2723"/>
            <ac:spMk id="22" creationId="{D93394DA-E684-47C2-9020-13225823F40A}"/>
          </ac:spMkLst>
        </pc:spChg>
        <pc:spChg chg="add del">
          <ac:chgData name="Patel, Parth Rameshbhai" userId="8c8058b5-1fc6-4e08-9fd2-4e0a6a42e1ed" providerId="ADAL" clId="{39C91180-650E-4421-A3EF-8288AFCBEE09}" dt="2023-06-16T15:35:24.136" v="254" actId="26606"/>
          <ac:spMkLst>
            <pc:docMk/>
            <pc:sldMk cId="278811785" sldId="2723"/>
            <ac:spMk id="26" creationId="{5C8908E2-EE49-44D2-9428-A28D2312A8D5}"/>
          </ac:spMkLst>
        </pc:spChg>
        <pc:spChg chg="add del">
          <ac:chgData name="Patel, Parth Rameshbhai" userId="8c8058b5-1fc6-4e08-9fd2-4e0a6a42e1ed" providerId="ADAL" clId="{39C91180-650E-4421-A3EF-8288AFCBEE09}" dt="2023-06-16T15:35:24.136" v="254" actId="26606"/>
          <ac:spMkLst>
            <pc:docMk/>
            <pc:sldMk cId="278811785" sldId="2723"/>
            <ac:spMk id="30" creationId="{7449A6C7-D15F-4AA5-BFA5-71A404B47016}"/>
          </ac:spMkLst>
        </pc:spChg>
        <pc:spChg chg="add del">
          <ac:chgData name="Patel, Parth Rameshbhai" userId="8c8058b5-1fc6-4e08-9fd2-4e0a6a42e1ed" providerId="ADAL" clId="{39C91180-650E-4421-A3EF-8288AFCBEE09}" dt="2023-06-16T15:36:26.667" v="262" actId="26606"/>
          <ac:spMkLst>
            <pc:docMk/>
            <pc:sldMk cId="278811785" sldId="2723"/>
            <ac:spMk id="33" creationId="{35DB3719-6FDC-4E5D-891D-FF40B7300F64}"/>
          </ac:spMkLst>
        </pc:spChg>
        <pc:spChg chg="add del">
          <ac:chgData name="Patel, Parth Rameshbhai" userId="8c8058b5-1fc6-4e08-9fd2-4e0a6a42e1ed" providerId="ADAL" clId="{39C91180-650E-4421-A3EF-8288AFCBEE09}" dt="2023-06-16T15:36:26.667" v="262" actId="26606"/>
          <ac:spMkLst>
            <pc:docMk/>
            <pc:sldMk cId="278811785" sldId="2723"/>
            <ac:spMk id="34" creationId="{E0CBAC23-2E3F-4A90-BA59-F8299F6A5439}"/>
          </ac:spMkLst>
        </pc:spChg>
        <pc:spChg chg="add del">
          <ac:chgData name="Patel, Parth Rameshbhai" userId="8c8058b5-1fc6-4e08-9fd2-4e0a6a42e1ed" providerId="ADAL" clId="{39C91180-650E-4421-A3EF-8288AFCBEE09}" dt="2023-06-16T15:36:16.894" v="258" actId="26606"/>
          <ac:spMkLst>
            <pc:docMk/>
            <pc:sldMk cId="278811785" sldId="2723"/>
            <ac:spMk id="41" creationId="{56E9B3E6-E277-4D68-BA48-9CB43FFBD6E2}"/>
          </ac:spMkLst>
        </pc:spChg>
        <pc:spChg chg="add del">
          <ac:chgData name="Patel, Parth Rameshbhai" userId="8c8058b5-1fc6-4e08-9fd2-4e0a6a42e1ed" providerId="ADAL" clId="{39C91180-650E-4421-A3EF-8288AFCBEE09}" dt="2023-06-16T15:36:26.667" v="262" actId="26606"/>
          <ac:spMkLst>
            <pc:docMk/>
            <pc:sldMk cId="278811785" sldId="2723"/>
            <ac:spMk id="42" creationId="{D3E17859-C5F0-476F-A082-A4CB8841DB24}"/>
          </ac:spMkLst>
        </pc:spChg>
        <pc:spChg chg="add del">
          <ac:chgData name="Patel, Parth Rameshbhai" userId="8c8058b5-1fc6-4e08-9fd2-4e0a6a42e1ed" providerId="ADAL" clId="{39C91180-650E-4421-A3EF-8288AFCBEE09}" dt="2023-06-16T15:36:26.667" v="262" actId="26606"/>
          <ac:spMkLst>
            <pc:docMk/>
            <pc:sldMk cId="278811785" sldId="2723"/>
            <ac:spMk id="44" creationId="{70BEB1E7-2F88-40BC-B73D-42E5B6F80BFC}"/>
          </ac:spMkLst>
        </pc:spChg>
        <pc:spChg chg="add del">
          <ac:chgData name="Patel, Parth Rameshbhai" userId="8c8058b5-1fc6-4e08-9fd2-4e0a6a42e1ed" providerId="ADAL" clId="{39C91180-650E-4421-A3EF-8288AFCBEE09}" dt="2023-06-16T15:36:26.667" v="262" actId="26606"/>
          <ac:spMkLst>
            <pc:docMk/>
            <pc:sldMk cId="278811785" sldId="2723"/>
            <ac:spMk id="46" creationId="{A7B99495-F43F-4D80-A44F-2CB4764EB90B}"/>
          </ac:spMkLst>
        </pc:spChg>
        <pc:spChg chg="add del">
          <ac:chgData name="Patel, Parth Rameshbhai" userId="8c8058b5-1fc6-4e08-9fd2-4e0a6a42e1ed" providerId="ADAL" clId="{39C91180-650E-4421-A3EF-8288AFCBEE09}" dt="2023-06-16T15:36:20.509" v="260" actId="26606"/>
          <ac:spMkLst>
            <pc:docMk/>
            <pc:sldMk cId="278811785" sldId="2723"/>
            <ac:spMk id="47" creationId="{063BBA22-50EA-4C4D-BE05-F1CE4E63AA56}"/>
          </ac:spMkLst>
        </pc:spChg>
        <pc:spChg chg="add del">
          <ac:chgData name="Patel, Parth Rameshbhai" userId="8c8058b5-1fc6-4e08-9fd2-4e0a6a42e1ed" providerId="ADAL" clId="{39C91180-650E-4421-A3EF-8288AFCBEE09}" dt="2023-06-16T15:36:16.894" v="258" actId="26606"/>
          <ac:spMkLst>
            <pc:docMk/>
            <pc:sldMk cId="278811785" sldId="2723"/>
            <ac:spMk id="48" creationId="{D5B0017B-2ECA-49AF-B397-DC140825DF8D}"/>
          </ac:spMkLst>
        </pc:spChg>
        <pc:spChg chg="add del">
          <ac:chgData name="Patel, Parth Rameshbhai" userId="8c8058b5-1fc6-4e08-9fd2-4e0a6a42e1ed" providerId="ADAL" clId="{39C91180-650E-4421-A3EF-8288AFCBEE09}" dt="2023-06-16T15:36:20.509" v="260" actId="26606"/>
          <ac:spMkLst>
            <pc:docMk/>
            <pc:sldMk cId="278811785" sldId="2723"/>
            <ac:spMk id="52" creationId="{BACC6370-2D7E-4714-9D71-7542949D7D5D}"/>
          </ac:spMkLst>
        </pc:spChg>
        <pc:spChg chg="add del">
          <ac:chgData name="Patel, Parth Rameshbhai" userId="8c8058b5-1fc6-4e08-9fd2-4e0a6a42e1ed" providerId="ADAL" clId="{39C91180-650E-4421-A3EF-8288AFCBEE09}" dt="2023-06-16T15:36:20.509" v="260" actId="26606"/>
          <ac:spMkLst>
            <pc:docMk/>
            <pc:sldMk cId="278811785" sldId="2723"/>
            <ac:spMk id="53" creationId="{F68B3F68-107C-434F-AA38-110D5EA91B85}"/>
          </ac:spMkLst>
        </pc:spChg>
        <pc:spChg chg="add del">
          <ac:chgData name="Patel, Parth Rameshbhai" userId="8c8058b5-1fc6-4e08-9fd2-4e0a6a42e1ed" providerId="ADAL" clId="{39C91180-650E-4421-A3EF-8288AFCBEE09}" dt="2023-06-16T15:36:20.509" v="260" actId="26606"/>
          <ac:spMkLst>
            <pc:docMk/>
            <pc:sldMk cId="278811785" sldId="2723"/>
            <ac:spMk id="54" creationId="{AAD0DBB9-1A4B-4391-81D4-CB19F9AB918A}"/>
          </ac:spMkLst>
        </pc:spChg>
        <pc:grpChg chg="add del">
          <ac:chgData name="Patel, Parth Rameshbhai" userId="8c8058b5-1fc6-4e08-9fd2-4e0a6a42e1ed" providerId="ADAL" clId="{39C91180-650E-4421-A3EF-8288AFCBEE09}" dt="2023-06-16T15:35:24.136" v="254" actId="26606"/>
          <ac:grpSpMkLst>
            <pc:docMk/>
            <pc:sldMk cId="278811785" sldId="2723"/>
            <ac:grpSpMk id="27" creationId="{05314994-6337-4875-8CF5-652CAFE8342C}"/>
          </ac:grpSpMkLst>
        </pc:grpChg>
        <pc:grpChg chg="add del">
          <ac:chgData name="Patel, Parth Rameshbhai" userId="8c8058b5-1fc6-4e08-9fd2-4e0a6a42e1ed" providerId="ADAL" clId="{39C91180-650E-4421-A3EF-8288AFCBEE09}" dt="2023-06-16T15:36:16.894" v="258" actId="26606"/>
          <ac:grpSpMkLst>
            <pc:docMk/>
            <pc:sldMk cId="278811785" sldId="2723"/>
            <ac:grpSpMk id="43" creationId="{AE1C45F0-260A-458C-96ED-C1F6D2151219}"/>
          </ac:grpSpMkLst>
        </pc:grpChg>
        <pc:graphicFrameChg chg="add del">
          <ac:chgData name="Patel, Parth Rameshbhai" userId="8c8058b5-1fc6-4e08-9fd2-4e0a6a42e1ed" providerId="ADAL" clId="{39C91180-650E-4421-A3EF-8288AFCBEE09}" dt="2023-06-16T15:34:10.070" v="244" actId="26606"/>
          <ac:graphicFrameMkLst>
            <pc:docMk/>
            <pc:sldMk cId="278811785" sldId="2723"/>
            <ac:graphicFrameMk id="5" creationId="{80B6F480-8E26-7452-A83B-4179DA7A4320}"/>
          </ac:graphicFrameMkLst>
        </pc:graphicFrameChg>
        <pc:graphicFrameChg chg="add del">
          <ac:chgData name="Patel, Parth Rameshbhai" userId="8c8058b5-1fc6-4e08-9fd2-4e0a6a42e1ed" providerId="ADAL" clId="{39C91180-650E-4421-A3EF-8288AFCBEE09}" dt="2023-06-16T15:34:16.746" v="246" actId="26606"/>
          <ac:graphicFrameMkLst>
            <pc:docMk/>
            <pc:sldMk cId="278811785" sldId="2723"/>
            <ac:graphicFrameMk id="12" creationId="{0341A7E9-98FE-9AE8-9A73-74E9B4CA8E99}"/>
          </ac:graphicFrameMkLst>
        </pc:graphicFrameChg>
        <pc:graphicFrameChg chg="add del">
          <ac:chgData name="Patel, Parth Rameshbhai" userId="8c8058b5-1fc6-4e08-9fd2-4e0a6a42e1ed" providerId="ADAL" clId="{39C91180-650E-4421-A3EF-8288AFCBEE09}" dt="2023-06-16T15:34:27.626" v="248" actId="26606"/>
          <ac:graphicFrameMkLst>
            <pc:docMk/>
            <pc:sldMk cId="278811785" sldId="2723"/>
            <ac:graphicFrameMk id="16" creationId="{0D43C6FB-0628-BDAE-B54E-D133D155B4C5}"/>
          </ac:graphicFrameMkLst>
        </pc:graphicFrameChg>
        <pc:graphicFrameChg chg="add del">
          <ac:chgData name="Patel, Parth Rameshbhai" userId="8c8058b5-1fc6-4e08-9fd2-4e0a6a42e1ed" providerId="ADAL" clId="{39C91180-650E-4421-A3EF-8288AFCBEE09}" dt="2023-06-16T15:34:41.506" v="250" actId="26606"/>
          <ac:graphicFrameMkLst>
            <pc:docMk/>
            <pc:sldMk cId="278811785" sldId="2723"/>
            <ac:graphicFrameMk id="20" creationId="{029AE35B-E6D0-CA8E-37DB-F009BF6EB3CC}"/>
          </ac:graphicFrameMkLst>
        </pc:graphicFrameChg>
        <pc:graphicFrameChg chg="add del">
          <ac:chgData name="Patel, Parth Rameshbhai" userId="8c8058b5-1fc6-4e08-9fd2-4e0a6a42e1ed" providerId="ADAL" clId="{39C91180-650E-4421-A3EF-8288AFCBEE09}" dt="2023-06-16T15:34:51.755" v="252" actId="26606"/>
          <ac:graphicFrameMkLst>
            <pc:docMk/>
            <pc:sldMk cId="278811785" sldId="2723"/>
            <ac:graphicFrameMk id="24" creationId="{15ACDA78-44EA-28D4-24B1-07AB45245396}"/>
          </ac:graphicFrameMkLst>
        </pc:graphicFrameChg>
        <pc:graphicFrameChg chg="add del">
          <ac:chgData name="Patel, Parth Rameshbhai" userId="8c8058b5-1fc6-4e08-9fd2-4e0a6a42e1ed" providerId="ADAL" clId="{39C91180-650E-4421-A3EF-8288AFCBEE09}" dt="2023-06-16T15:35:24.136" v="254" actId="26606"/>
          <ac:graphicFrameMkLst>
            <pc:docMk/>
            <pc:sldMk cId="278811785" sldId="2723"/>
            <ac:graphicFrameMk id="31" creationId="{7456264B-2518-9DB0-1F22-B238B3EDBAD1}"/>
          </ac:graphicFrameMkLst>
        </pc:graphicFrameChg>
        <pc:graphicFrameChg chg="add del">
          <ac:chgData name="Patel, Parth Rameshbhai" userId="8c8058b5-1fc6-4e08-9fd2-4e0a6a42e1ed" providerId="ADAL" clId="{39C91180-650E-4421-A3EF-8288AFCBEE09}" dt="2023-06-16T15:36:26.667" v="262" actId="26606"/>
          <ac:graphicFrameMkLst>
            <pc:docMk/>
            <pc:sldMk cId="278811785" sldId="2723"/>
            <ac:graphicFrameMk id="35" creationId="{DE368AA0-8491-0649-6F62-24F826DF04CE}"/>
          </ac:graphicFrameMkLst>
        </pc:graphicFrameChg>
        <pc:graphicFrameChg chg="add del">
          <ac:chgData name="Patel, Parth Rameshbhai" userId="8c8058b5-1fc6-4e08-9fd2-4e0a6a42e1ed" providerId="ADAL" clId="{39C91180-650E-4421-A3EF-8288AFCBEE09}" dt="2023-06-16T15:36:16.894" v="258" actId="26606"/>
          <ac:graphicFrameMkLst>
            <pc:docMk/>
            <pc:sldMk cId="278811785" sldId="2723"/>
            <ac:graphicFrameMk id="37" creationId="{6CF54051-0D0A-1792-4E45-36E0390FC633}"/>
          </ac:graphicFrameMkLst>
        </pc:graphicFrameChg>
        <pc:graphicFrameChg chg="add del">
          <ac:chgData name="Patel, Parth Rameshbhai" userId="8c8058b5-1fc6-4e08-9fd2-4e0a6a42e1ed" providerId="ADAL" clId="{39C91180-650E-4421-A3EF-8288AFCBEE09}" dt="2023-06-16T15:36:20.509" v="260" actId="26606"/>
          <ac:graphicFrameMkLst>
            <pc:docMk/>
            <pc:sldMk cId="278811785" sldId="2723"/>
            <ac:graphicFrameMk id="55" creationId="{D8ED9245-7215-1FC0-3158-79169C2E0E64}"/>
          </ac:graphicFrameMkLst>
        </pc:graphicFrameChg>
        <pc:graphicFrameChg chg="add del">
          <ac:chgData name="Patel, Parth Rameshbhai" userId="8c8058b5-1fc6-4e08-9fd2-4e0a6a42e1ed" providerId="ADAL" clId="{39C91180-650E-4421-A3EF-8288AFCBEE09}" dt="2023-06-16T15:36:26.667" v="262" actId="26606"/>
          <ac:graphicFrameMkLst>
            <pc:docMk/>
            <pc:sldMk cId="278811785" sldId="2723"/>
            <ac:graphicFrameMk id="57" creationId="{769A10AD-7EE5-90BA-A80D-7349D4702EEC}"/>
          </ac:graphicFrameMkLst>
        </pc:graphicFrameChg>
        <pc:picChg chg="add del">
          <ac:chgData name="Patel, Parth Rameshbhai" userId="8c8058b5-1fc6-4e08-9fd2-4e0a6a42e1ed" providerId="ADAL" clId="{39C91180-650E-4421-A3EF-8288AFCBEE09}" dt="2023-06-16T15:34:10.070" v="244" actId="26606"/>
          <ac:picMkLst>
            <pc:docMk/>
            <pc:sldMk cId="278811785" sldId="2723"/>
            <ac:picMk id="6" creationId="{0082A58B-69AD-C844-3047-A028744E451E}"/>
          </ac:picMkLst>
        </pc:picChg>
        <pc:picChg chg="add del">
          <ac:chgData name="Patel, Parth Rameshbhai" userId="8c8058b5-1fc6-4e08-9fd2-4e0a6a42e1ed" providerId="ADAL" clId="{39C91180-650E-4421-A3EF-8288AFCBEE09}" dt="2023-06-16T15:34:27.626" v="248" actId="26606"/>
          <ac:picMkLst>
            <pc:docMk/>
            <pc:sldMk cId="278811785" sldId="2723"/>
            <ac:picMk id="14" creationId="{B747C99F-23D5-1D77-7A45-BEAB8BC8D376}"/>
          </ac:picMkLst>
        </pc:picChg>
        <pc:picChg chg="add del">
          <ac:chgData name="Patel, Parth Rameshbhai" userId="8c8058b5-1fc6-4e08-9fd2-4e0a6a42e1ed" providerId="ADAL" clId="{39C91180-650E-4421-A3EF-8288AFCBEE09}" dt="2023-06-16T15:34:51.755" v="252" actId="26606"/>
          <ac:picMkLst>
            <pc:docMk/>
            <pc:sldMk cId="278811785" sldId="2723"/>
            <ac:picMk id="23" creationId="{D3FB8095-61C3-CAF3-8352-94A4A7920126}"/>
          </ac:picMkLst>
        </pc:picChg>
        <pc:picChg chg="add del">
          <ac:chgData name="Patel, Parth Rameshbhai" userId="8c8058b5-1fc6-4e08-9fd2-4e0a6a42e1ed" providerId="ADAL" clId="{39C91180-650E-4421-A3EF-8288AFCBEE09}" dt="2023-06-16T15:36:26.667" v="262" actId="26606"/>
          <ac:picMkLst>
            <pc:docMk/>
            <pc:sldMk cId="278811785" sldId="2723"/>
            <ac:picMk id="38" creationId="{DA008E65-7421-E2A4-A7C2-BADE8BA4090D}"/>
          </ac:picMkLst>
        </pc:picChg>
        <pc:cxnChg chg="add del">
          <ac:chgData name="Patel, Parth Rameshbhai" userId="8c8058b5-1fc6-4e08-9fd2-4e0a6a42e1ed" providerId="ADAL" clId="{39C91180-650E-4421-A3EF-8288AFCBEE09}" dt="2023-06-16T15:36:16.894" v="258" actId="26606"/>
          <ac:cxnSpMkLst>
            <pc:docMk/>
            <pc:sldMk cId="278811785" sldId="2723"/>
            <ac:cxnSpMk id="50" creationId="{6CF1BAF6-AD41-4082-B212-8A1F9A2E8779}"/>
          </ac:cxnSpMkLst>
        </pc:cxnChg>
      </pc:sldChg>
      <pc:sldChg chg="modSp add del mod">
        <pc:chgData name="Patel, Parth Rameshbhai" userId="8c8058b5-1fc6-4e08-9fd2-4e0a6a42e1ed" providerId="ADAL" clId="{39C91180-650E-4421-A3EF-8288AFCBEE09}" dt="2023-06-16T15:29:33.293" v="14" actId="2696"/>
        <pc:sldMkLst>
          <pc:docMk/>
          <pc:sldMk cId="1657823172" sldId="2723"/>
        </pc:sldMkLst>
        <pc:spChg chg="mod">
          <ac:chgData name="Patel, Parth Rameshbhai" userId="8c8058b5-1fc6-4e08-9fd2-4e0a6a42e1ed" providerId="ADAL" clId="{39C91180-650E-4421-A3EF-8288AFCBEE09}" dt="2023-06-16T15:29:30.436" v="13" actId="1076"/>
          <ac:spMkLst>
            <pc:docMk/>
            <pc:sldMk cId="1657823172" sldId="2723"/>
            <ac:spMk id="2" creationId="{41B9DC3E-4029-D382-8DF6-33552895F6DD}"/>
          </ac:spMkLst>
        </pc:spChg>
      </pc:sldChg>
      <pc:sldChg chg="del">
        <pc:chgData name="Patel, Parth Rameshbhai" userId="8c8058b5-1fc6-4e08-9fd2-4e0a6a42e1ed" providerId="ADAL" clId="{39C91180-650E-4421-A3EF-8288AFCBEE09}" dt="2023-06-16T15:26:06.790" v="0" actId="47"/>
        <pc:sldMkLst>
          <pc:docMk/>
          <pc:sldMk cId="2186437287" sldId="2723"/>
        </pc:sldMkLst>
      </pc:sldChg>
      <pc:sldChg chg="addSp delSp modSp new del mod setBg">
        <pc:chgData name="Patel, Parth Rameshbhai" userId="8c8058b5-1fc6-4e08-9fd2-4e0a6a42e1ed" providerId="ADAL" clId="{39C91180-650E-4421-A3EF-8288AFCBEE09}" dt="2023-06-16T17:03:00.694" v="1397" actId="2696"/>
        <pc:sldMkLst>
          <pc:docMk/>
          <pc:sldMk cId="688607413" sldId="2724"/>
        </pc:sldMkLst>
        <pc:spChg chg="mod ord">
          <ac:chgData name="Patel, Parth Rameshbhai" userId="8c8058b5-1fc6-4e08-9fd2-4e0a6a42e1ed" providerId="ADAL" clId="{39C91180-650E-4421-A3EF-8288AFCBEE09}" dt="2023-06-16T16:48:39.304" v="1376" actId="20577"/>
          <ac:spMkLst>
            <pc:docMk/>
            <pc:sldMk cId="688607413" sldId="2724"/>
            <ac:spMk id="2" creationId="{18493025-21D8-01C5-AE51-D0B561512D9D}"/>
          </ac:spMkLst>
        </pc:spChg>
        <pc:spChg chg="mod">
          <ac:chgData name="Patel, Parth Rameshbhai" userId="8c8058b5-1fc6-4e08-9fd2-4e0a6a42e1ed" providerId="ADAL" clId="{39C91180-650E-4421-A3EF-8288AFCBEE09}" dt="2023-06-16T16:26:20.888" v="970" actId="20577"/>
          <ac:spMkLst>
            <pc:docMk/>
            <pc:sldMk cId="688607413" sldId="2724"/>
            <ac:spMk id="3" creationId="{164A065F-89DE-3507-B061-B77CF6173B6C}"/>
          </ac:spMkLst>
        </pc:spChg>
        <pc:spChg chg="add del mod">
          <ac:chgData name="Patel, Parth Rameshbhai" userId="8c8058b5-1fc6-4e08-9fd2-4e0a6a42e1ed" providerId="ADAL" clId="{39C91180-650E-4421-A3EF-8288AFCBEE09}" dt="2023-06-16T15:58:00.457" v="951" actId="478"/>
          <ac:spMkLst>
            <pc:docMk/>
            <pc:sldMk cId="688607413" sldId="2724"/>
            <ac:spMk id="4" creationId="{1486104E-EEAF-897F-8236-253FE1E62D50}"/>
          </ac:spMkLst>
        </pc:spChg>
        <pc:spChg chg="add del">
          <ac:chgData name="Patel, Parth Rameshbhai" userId="8c8058b5-1fc6-4e08-9fd2-4e0a6a42e1ed" providerId="ADAL" clId="{39C91180-650E-4421-A3EF-8288AFCBEE09}" dt="2023-06-16T16:03:53.234" v="956" actId="26606"/>
          <ac:spMkLst>
            <pc:docMk/>
            <pc:sldMk cId="688607413" sldId="2724"/>
            <ac:spMk id="8" creationId="{1BB867FF-FC45-48F7-8104-F89BE54909F1}"/>
          </ac:spMkLst>
        </pc:spChg>
        <pc:spChg chg="add del">
          <ac:chgData name="Patel, Parth Rameshbhai" userId="8c8058b5-1fc6-4e08-9fd2-4e0a6a42e1ed" providerId="ADAL" clId="{39C91180-650E-4421-A3EF-8288AFCBEE09}" dt="2023-06-16T16:03:53.234" v="956" actId="26606"/>
          <ac:spMkLst>
            <pc:docMk/>
            <pc:sldMk cId="688607413" sldId="2724"/>
            <ac:spMk id="10" creationId="{8BB56887-D0D5-4F0C-9E19-7247EB83C8B7}"/>
          </ac:spMkLst>
        </pc:spChg>
        <pc:spChg chg="add del">
          <ac:chgData name="Patel, Parth Rameshbhai" userId="8c8058b5-1fc6-4e08-9fd2-4e0a6a42e1ed" providerId="ADAL" clId="{39C91180-650E-4421-A3EF-8288AFCBEE09}" dt="2023-06-16T16:03:53.234" v="956" actId="26606"/>
          <ac:spMkLst>
            <pc:docMk/>
            <pc:sldMk cId="688607413" sldId="2724"/>
            <ac:spMk id="12" creationId="{081E4A58-353D-44AE-B2FC-2A74E2E400F7}"/>
          </ac:spMkLst>
        </pc:spChg>
        <pc:spChg chg="add">
          <ac:chgData name="Patel, Parth Rameshbhai" userId="8c8058b5-1fc6-4e08-9fd2-4e0a6a42e1ed" providerId="ADAL" clId="{39C91180-650E-4421-A3EF-8288AFCBEE09}" dt="2023-06-16T16:03:53.234" v="956" actId="26606"/>
          <ac:spMkLst>
            <pc:docMk/>
            <pc:sldMk cId="688607413" sldId="2724"/>
            <ac:spMk id="17" creationId="{45D37F4E-DDB4-456B-97E0-9937730A039F}"/>
          </ac:spMkLst>
        </pc:spChg>
        <pc:spChg chg="add">
          <ac:chgData name="Patel, Parth Rameshbhai" userId="8c8058b5-1fc6-4e08-9fd2-4e0a6a42e1ed" providerId="ADAL" clId="{39C91180-650E-4421-A3EF-8288AFCBEE09}" dt="2023-06-16T16:03:53.234" v="956" actId="26606"/>
          <ac:spMkLst>
            <pc:docMk/>
            <pc:sldMk cId="688607413" sldId="2724"/>
            <ac:spMk id="19" creationId="{B2DD41CD-8F47-4F56-AD12-4E2FF7696987}"/>
          </ac:spMkLst>
        </pc:spChg>
        <pc:picChg chg="add mod">
          <ac:chgData name="Patel, Parth Rameshbhai" userId="8c8058b5-1fc6-4e08-9fd2-4e0a6a42e1ed" providerId="ADAL" clId="{39C91180-650E-4421-A3EF-8288AFCBEE09}" dt="2023-06-16T16:03:53.234" v="956" actId="26606"/>
          <ac:picMkLst>
            <pc:docMk/>
            <pc:sldMk cId="688607413" sldId="2724"/>
            <ac:picMk id="6" creationId="{5E6E4B54-6160-EC86-632E-298F747FB27F}"/>
          </ac:picMkLst>
        </pc:picChg>
      </pc:sldChg>
      <pc:sldChg chg="del">
        <pc:chgData name="Patel, Parth Rameshbhai" userId="8c8058b5-1fc6-4e08-9fd2-4e0a6a42e1ed" providerId="ADAL" clId="{39C91180-650E-4421-A3EF-8288AFCBEE09}" dt="2023-06-16T15:26:43.561" v="2" actId="47"/>
        <pc:sldMkLst>
          <pc:docMk/>
          <pc:sldMk cId="2406501110" sldId="2724"/>
        </pc:sldMkLst>
      </pc:sldChg>
      <pc:sldChg chg="addSp delSp modSp add mod ord">
        <pc:chgData name="Patel, Parth Rameshbhai" userId="8c8058b5-1fc6-4e08-9fd2-4e0a6a42e1ed" providerId="ADAL" clId="{39C91180-650E-4421-A3EF-8288AFCBEE09}" dt="2023-06-16T17:08:24.798" v="1415" actId="255"/>
        <pc:sldMkLst>
          <pc:docMk/>
          <pc:sldMk cId="3324034542" sldId="2725"/>
        </pc:sldMkLst>
        <pc:spChg chg="mod ord">
          <ac:chgData name="Patel, Parth Rameshbhai" userId="8c8058b5-1fc6-4e08-9fd2-4e0a6a42e1ed" providerId="ADAL" clId="{39C91180-650E-4421-A3EF-8288AFCBEE09}" dt="2023-06-16T17:08:24.798" v="1415" actId="255"/>
          <ac:spMkLst>
            <pc:docMk/>
            <pc:sldMk cId="3324034542" sldId="2725"/>
            <ac:spMk id="2" creationId="{18493025-21D8-01C5-AE51-D0B561512D9D}"/>
          </ac:spMkLst>
        </pc:spChg>
        <pc:spChg chg="mod">
          <ac:chgData name="Patel, Parth Rameshbhai" userId="8c8058b5-1fc6-4e08-9fd2-4e0a6a42e1ed" providerId="ADAL" clId="{39C91180-650E-4421-A3EF-8288AFCBEE09}" dt="2023-06-16T16:30:03.383" v="973" actId="26606"/>
          <ac:spMkLst>
            <pc:docMk/>
            <pc:sldMk cId="3324034542" sldId="2725"/>
            <ac:spMk id="3" creationId="{164A065F-89DE-3507-B061-B77CF6173B6C}"/>
          </ac:spMkLst>
        </pc:spChg>
        <pc:spChg chg="add del">
          <ac:chgData name="Patel, Parth Rameshbhai" userId="8c8058b5-1fc6-4e08-9fd2-4e0a6a42e1ed" providerId="ADAL" clId="{39C91180-650E-4421-A3EF-8288AFCBEE09}" dt="2023-06-16T16:30:03.383" v="973" actId="26606"/>
          <ac:spMkLst>
            <pc:docMk/>
            <pc:sldMk cId="3324034542" sldId="2725"/>
            <ac:spMk id="17" creationId="{45D37F4E-DDB4-456B-97E0-9937730A039F}"/>
          </ac:spMkLst>
        </pc:spChg>
        <pc:spChg chg="add del">
          <ac:chgData name="Patel, Parth Rameshbhai" userId="8c8058b5-1fc6-4e08-9fd2-4e0a6a42e1ed" providerId="ADAL" clId="{39C91180-650E-4421-A3EF-8288AFCBEE09}" dt="2023-06-16T16:30:03.383" v="973" actId="26606"/>
          <ac:spMkLst>
            <pc:docMk/>
            <pc:sldMk cId="3324034542" sldId="2725"/>
            <ac:spMk id="19" creationId="{B2DD41CD-8F47-4F56-AD12-4E2FF7696987}"/>
          </ac:spMkLst>
        </pc:spChg>
        <pc:spChg chg="add del">
          <ac:chgData name="Patel, Parth Rameshbhai" userId="8c8058b5-1fc6-4e08-9fd2-4e0a6a42e1ed" providerId="ADAL" clId="{39C91180-650E-4421-A3EF-8288AFCBEE09}" dt="2023-06-16T16:30:03.371" v="972" actId="26606"/>
          <ac:spMkLst>
            <pc:docMk/>
            <pc:sldMk cId="3324034542" sldId="2725"/>
            <ac:spMk id="24" creationId="{DB304A14-32D0-4873-B914-423ED7B8DAFD}"/>
          </ac:spMkLst>
        </pc:spChg>
        <pc:spChg chg="add del">
          <ac:chgData name="Patel, Parth Rameshbhai" userId="8c8058b5-1fc6-4e08-9fd2-4e0a6a42e1ed" providerId="ADAL" clId="{39C91180-650E-4421-A3EF-8288AFCBEE09}" dt="2023-06-16T16:30:03.371" v="972" actId="26606"/>
          <ac:spMkLst>
            <pc:docMk/>
            <pc:sldMk cId="3324034542" sldId="2725"/>
            <ac:spMk id="26" creationId="{1D460C86-854F-4FB3-ABC2-E823D8FEB9DB}"/>
          </ac:spMkLst>
        </pc:spChg>
        <pc:spChg chg="add del">
          <ac:chgData name="Patel, Parth Rameshbhai" userId="8c8058b5-1fc6-4e08-9fd2-4e0a6a42e1ed" providerId="ADAL" clId="{39C91180-650E-4421-A3EF-8288AFCBEE09}" dt="2023-06-16T16:30:03.371" v="972" actId="26606"/>
          <ac:spMkLst>
            <pc:docMk/>
            <pc:sldMk cId="3324034542" sldId="2725"/>
            <ac:spMk id="28" creationId="{BB48116A-278A-4CC5-89D3-9DE8E8FF1245}"/>
          </ac:spMkLst>
        </pc:spChg>
        <pc:spChg chg="add">
          <ac:chgData name="Patel, Parth Rameshbhai" userId="8c8058b5-1fc6-4e08-9fd2-4e0a6a42e1ed" providerId="ADAL" clId="{39C91180-650E-4421-A3EF-8288AFCBEE09}" dt="2023-06-16T16:30:03.383" v="973" actId="26606"/>
          <ac:spMkLst>
            <pc:docMk/>
            <pc:sldMk cId="3324034542" sldId="2725"/>
            <ac:spMk id="30" creationId="{2EB492CD-616E-47F8-933B-5E2D952A0593}"/>
          </ac:spMkLst>
        </pc:spChg>
        <pc:spChg chg="add">
          <ac:chgData name="Patel, Parth Rameshbhai" userId="8c8058b5-1fc6-4e08-9fd2-4e0a6a42e1ed" providerId="ADAL" clId="{39C91180-650E-4421-A3EF-8288AFCBEE09}" dt="2023-06-16T16:30:03.383" v="973" actId="26606"/>
          <ac:spMkLst>
            <pc:docMk/>
            <pc:sldMk cId="3324034542" sldId="2725"/>
            <ac:spMk id="31" creationId="{59383CF9-23B5-4335-9B21-1791C4CF1C75}"/>
          </ac:spMkLst>
        </pc:spChg>
        <pc:spChg chg="add">
          <ac:chgData name="Patel, Parth Rameshbhai" userId="8c8058b5-1fc6-4e08-9fd2-4e0a6a42e1ed" providerId="ADAL" clId="{39C91180-650E-4421-A3EF-8288AFCBEE09}" dt="2023-06-16T16:30:03.383" v="973" actId="26606"/>
          <ac:spMkLst>
            <pc:docMk/>
            <pc:sldMk cId="3324034542" sldId="2725"/>
            <ac:spMk id="32" creationId="{0007FE00-9498-4706-B255-6437B0252C02}"/>
          </ac:spMkLst>
        </pc:spChg>
        <pc:picChg chg="mod">
          <ac:chgData name="Patel, Parth Rameshbhai" userId="8c8058b5-1fc6-4e08-9fd2-4e0a6a42e1ed" providerId="ADAL" clId="{39C91180-650E-4421-A3EF-8288AFCBEE09}" dt="2023-06-16T16:30:03.383" v="973" actId="26606"/>
          <ac:picMkLst>
            <pc:docMk/>
            <pc:sldMk cId="3324034542" sldId="2725"/>
            <ac:picMk id="6" creationId="{5E6E4B54-6160-EC86-632E-298F747FB27F}"/>
          </ac:picMkLst>
        </pc:picChg>
      </pc:sldChg>
      <pc:sldChg chg="addSp delSp modSp new del mod setBg">
        <pc:chgData name="Patel, Parth Rameshbhai" userId="8c8058b5-1fc6-4e08-9fd2-4e0a6a42e1ed" providerId="ADAL" clId="{39C91180-650E-4421-A3EF-8288AFCBEE09}" dt="2023-06-16T16:48:15.319" v="1375" actId="2696"/>
        <pc:sldMkLst>
          <pc:docMk/>
          <pc:sldMk cId="1199333334" sldId="2726"/>
        </pc:sldMkLst>
        <pc:spChg chg="mod ord">
          <ac:chgData name="Patel, Parth Rameshbhai" userId="8c8058b5-1fc6-4e08-9fd2-4e0a6a42e1ed" providerId="ADAL" clId="{39C91180-650E-4421-A3EF-8288AFCBEE09}" dt="2023-06-16T16:43:24.019" v="1208" actId="26606"/>
          <ac:spMkLst>
            <pc:docMk/>
            <pc:sldMk cId="1199333334" sldId="2726"/>
            <ac:spMk id="2" creationId="{16F8E1F7-E07E-3759-DB8B-FCCAACBC5A39}"/>
          </ac:spMkLst>
        </pc:spChg>
        <pc:spChg chg="mod ord">
          <ac:chgData name="Patel, Parth Rameshbhai" userId="8c8058b5-1fc6-4e08-9fd2-4e0a6a42e1ed" providerId="ADAL" clId="{39C91180-650E-4421-A3EF-8288AFCBEE09}" dt="2023-06-16T16:43:24.019" v="1208" actId="26606"/>
          <ac:spMkLst>
            <pc:docMk/>
            <pc:sldMk cId="1199333334" sldId="2726"/>
            <ac:spMk id="3" creationId="{D6E02AA2-0E9B-0DC5-7963-0CEE494A889F}"/>
          </ac:spMkLst>
        </pc:spChg>
        <pc:spChg chg="add del">
          <ac:chgData name="Patel, Parth Rameshbhai" userId="8c8058b5-1fc6-4e08-9fd2-4e0a6a42e1ed" providerId="ADAL" clId="{39C91180-650E-4421-A3EF-8288AFCBEE09}" dt="2023-06-16T16:41:59.871" v="1179" actId="26606"/>
          <ac:spMkLst>
            <pc:docMk/>
            <pc:sldMk cId="1199333334" sldId="2726"/>
            <ac:spMk id="10" creationId="{04812C46-200A-4DEB-A05E-3ED6C68C2387}"/>
          </ac:spMkLst>
        </pc:spChg>
        <pc:spChg chg="add del">
          <ac:chgData name="Patel, Parth Rameshbhai" userId="8c8058b5-1fc6-4e08-9fd2-4e0a6a42e1ed" providerId="ADAL" clId="{39C91180-650E-4421-A3EF-8288AFCBEE09}" dt="2023-06-16T16:41:59.871" v="1179" actId="26606"/>
          <ac:spMkLst>
            <pc:docMk/>
            <pc:sldMk cId="1199333334" sldId="2726"/>
            <ac:spMk id="12" creationId="{D1EA859B-E555-4109-94F3-6700E046E008}"/>
          </ac:spMkLst>
        </pc:spChg>
        <pc:spChg chg="add del">
          <ac:chgData name="Patel, Parth Rameshbhai" userId="8c8058b5-1fc6-4e08-9fd2-4e0a6a42e1ed" providerId="ADAL" clId="{39C91180-650E-4421-A3EF-8288AFCBEE09}" dt="2023-06-16T16:40:32.532" v="1168" actId="26606"/>
          <ac:spMkLst>
            <pc:docMk/>
            <pc:sldMk cId="1199333334" sldId="2726"/>
            <ac:spMk id="17" creationId="{8FC9BE17-9A7B-462D-AE50-3D8777387304}"/>
          </ac:spMkLst>
        </pc:spChg>
        <pc:spChg chg="add del">
          <ac:chgData name="Patel, Parth Rameshbhai" userId="8c8058b5-1fc6-4e08-9fd2-4e0a6a42e1ed" providerId="ADAL" clId="{39C91180-650E-4421-A3EF-8288AFCBEE09}" dt="2023-06-16T16:40:32.532" v="1168" actId="26606"/>
          <ac:spMkLst>
            <pc:docMk/>
            <pc:sldMk cId="1199333334" sldId="2726"/>
            <ac:spMk id="19" creationId="{3EBE8569-6AEC-4B8C-8D53-2DE337CDBA65}"/>
          </ac:spMkLst>
        </pc:spChg>
        <pc:spChg chg="add del">
          <ac:chgData name="Patel, Parth Rameshbhai" userId="8c8058b5-1fc6-4e08-9fd2-4e0a6a42e1ed" providerId="ADAL" clId="{39C91180-650E-4421-A3EF-8288AFCBEE09}" dt="2023-06-16T16:40:32.532" v="1168" actId="26606"/>
          <ac:spMkLst>
            <pc:docMk/>
            <pc:sldMk cId="1199333334" sldId="2726"/>
            <ac:spMk id="21" creationId="{55D4142C-5077-457F-A6AD-3FECFDB39685}"/>
          </ac:spMkLst>
        </pc:spChg>
        <pc:spChg chg="add del">
          <ac:chgData name="Patel, Parth Rameshbhai" userId="8c8058b5-1fc6-4e08-9fd2-4e0a6a42e1ed" providerId="ADAL" clId="{39C91180-650E-4421-A3EF-8288AFCBEE09}" dt="2023-06-16T16:40:32.532" v="1168" actId="26606"/>
          <ac:spMkLst>
            <pc:docMk/>
            <pc:sldMk cId="1199333334" sldId="2726"/>
            <ac:spMk id="23" creationId="{7A5F0580-5EE9-419F-96EE-B6529EF6E7D0}"/>
          </ac:spMkLst>
        </pc:spChg>
        <pc:spChg chg="add del">
          <ac:chgData name="Patel, Parth Rameshbhai" userId="8c8058b5-1fc6-4e08-9fd2-4e0a6a42e1ed" providerId="ADAL" clId="{39C91180-650E-4421-A3EF-8288AFCBEE09}" dt="2023-06-16T16:40:47.291" v="1170" actId="26606"/>
          <ac:spMkLst>
            <pc:docMk/>
            <pc:sldMk cId="1199333334" sldId="2726"/>
            <ac:spMk id="25" creationId="{F13C74B1-5B17-4795-BED0-7140497B445A}"/>
          </ac:spMkLst>
        </pc:spChg>
        <pc:spChg chg="add del">
          <ac:chgData name="Patel, Parth Rameshbhai" userId="8c8058b5-1fc6-4e08-9fd2-4e0a6a42e1ed" providerId="ADAL" clId="{39C91180-650E-4421-A3EF-8288AFCBEE09}" dt="2023-06-16T16:40:47.291" v="1170" actId="26606"/>
          <ac:spMkLst>
            <pc:docMk/>
            <pc:sldMk cId="1199333334" sldId="2726"/>
            <ac:spMk id="26" creationId="{D4974D33-8DC5-464E-8C6D-BE58F0669C17}"/>
          </ac:spMkLst>
        </pc:spChg>
        <pc:spChg chg="add del">
          <ac:chgData name="Patel, Parth Rameshbhai" userId="8c8058b5-1fc6-4e08-9fd2-4e0a6a42e1ed" providerId="ADAL" clId="{39C91180-650E-4421-A3EF-8288AFCBEE09}" dt="2023-06-16T16:40:51.115" v="1172" actId="26606"/>
          <ac:spMkLst>
            <pc:docMk/>
            <pc:sldMk cId="1199333334" sldId="2726"/>
            <ac:spMk id="28" creationId="{0288C6B4-AFC3-407F-A595-EFFD38D4CCAF}"/>
          </ac:spMkLst>
        </pc:spChg>
        <pc:spChg chg="add del">
          <ac:chgData name="Patel, Parth Rameshbhai" userId="8c8058b5-1fc6-4e08-9fd2-4e0a6a42e1ed" providerId="ADAL" clId="{39C91180-650E-4421-A3EF-8288AFCBEE09}" dt="2023-06-16T16:40:51.115" v="1172" actId="26606"/>
          <ac:spMkLst>
            <pc:docMk/>
            <pc:sldMk cId="1199333334" sldId="2726"/>
            <ac:spMk id="29" creationId="{CF236821-17FE-429B-8D2C-08E13A64EA40}"/>
          </ac:spMkLst>
        </pc:spChg>
        <pc:spChg chg="add del">
          <ac:chgData name="Patel, Parth Rameshbhai" userId="8c8058b5-1fc6-4e08-9fd2-4e0a6a42e1ed" providerId="ADAL" clId="{39C91180-650E-4421-A3EF-8288AFCBEE09}" dt="2023-06-16T16:40:51.115" v="1172" actId="26606"/>
          <ac:spMkLst>
            <pc:docMk/>
            <pc:sldMk cId="1199333334" sldId="2726"/>
            <ac:spMk id="30" creationId="{C0BDBCD2-E081-43AB-9119-C55465E59757}"/>
          </ac:spMkLst>
        </pc:spChg>
        <pc:spChg chg="add del">
          <ac:chgData name="Patel, Parth Rameshbhai" userId="8c8058b5-1fc6-4e08-9fd2-4e0a6a42e1ed" providerId="ADAL" clId="{39C91180-650E-4421-A3EF-8288AFCBEE09}" dt="2023-06-16T16:40:51.115" v="1172" actId="26606"/>
          <ac:spMkLst>
            <pc:docMk/>
            <pc:sldMk cId="1199333334" sldId="2726"/>
            <ac:spMk id="31" creationId="{98E79BE4-34FE-485A-98A5-92CE8F7C4743}"/>
          </ac:spMkLst>
        </pc:spChg>
        <pc:spChg chg="add del">
          <ac:chgData name="Patel, Parth Rameshbhai" userId="8c8058b5-1fc6-4e08-9fd2-4e0a6a42e1ed" providerId="ADAL" clId="{39C91180-650E-4421-A3EF-8288AFCBEE09}" dt="2023-06-16T16:40:51.115" v="1172" actId="26606"/>
          <ac:spMkLst>
            <pc:docMk/>
            <pc:sldMk cId="1199333334" sldId="2726"/>
            <ac:spMk id="32" creationId="{7A5F0580-5EE9-419F-96EE-B6529EF6E7D0}"/>
          </ac:spMkLst>
        </pc:spChg>
        <pc:spChg chg="add del">
          <ac:chgData name="Patel, Parth Rameshbhai" userId="8c8058b5-1fc6-4e08-9fd2-4e0a6a42e1ed" providerId="ADAL" clId="{39C91180-650E-4421-A3EF-8288AFCBEE09}" dt="2023-06-16T16:41:46.745" v="1174" actId="26606"/>
          <ac:spMkLst>
            <pc:docMk/>
            <pc:sldMk cId="1199333334" sldId="2726"/>
            <ac:spMk id="34" creationId="{9427AF5F-9A0E-42B7-A252-FD64C9885F9C}"/>
          </ac:spMkLst>
        </pc:spChg>
        <pc:spChg chg="add del">
          <ac:chgData name="Patel, Parth Rameshbhai" userId="8c8058b5-1fc6-4e08-9fd2-4e0a6a42e1ed" providerId="ADAL" clId="{39C91180-650E-4421-A3EF-8288AFCBEE09}" dt="2023-06-16T16:41:56.180" v="1176" actId="26606"/>
          <ac:spMkLst>
            <pc:docMk/>
            <pc:sldMk cId="1199333334" sldId="2726"/>
            <ac:spMk id="36" creationId="{560AFAAC-EA6C-45A9-9E03-C9C9F0193B4F}"/>
          </ac:spMkLst>
        </pc:spChg>
        <pc:spChg chg="add del">
          <ac:chgData name="Patel, Parth Rameshbhai" userId="8c8058b5-1fc6-4e08-9fd2-4e0a6a42e1ed" providerId="ADAL" clId="{39C91180-650E-4421-A3EF-8288AFCBEE09}" dt="2023-06-16T16:41:56.180" v="1176" actId="26606"/>
          <ac:spMkLst>
            <pc:docMk/>
            <pc:sldMk cId="1199333334" sldId="2726"/>
            <ac:spMk id="37" creationId="{83549E37-C86B-4401-90BD-D8BF83859F14}"/>
          </ac:spMkLst>
        </pc:spChg>
        <pc:spChg chg="add del">
          <ac:chgData name="Patel, Parth Rameshbhai" userId="8c8058b5-1fc6-4e08-9fd2-4e0a6a42e1ed" providerId="ADAL" clId="{39C91180-650E-4421-A3EF-8288AFCBEE09}" dt="2023-06-16T16:41:56.180" v="1176" actId="26606"/>
          <ac:spMkLst>
            <pc:docMk/>
            <pc:sldMk cId="1199333334" sldId="2726"/>
            <ac:spMk id="38" creationId="{8A17784E-76D8-4521-A77D-0D2EBB923004}"/>
          </ac:spMkLst>
        </pc:spChg>
        <pc:spChg chg="add del">
          <ac:chgData name="Patel, Parth Rameshbhai" userId="8c8058b5-1fc6-4e08-9fd2-4e0a6a42e1ed" providerId="ADAL" clId="{39C91180-650E-4421-A3EF-8288AFCBEE09}" dt="2023-06-16T16:41:56.180" v="1176" actId="26606"/>
          <ac:spMkLst>
            <pc:docMk/>
            <pc:sldMk cId="1199333334" sldId="2726"/>
            <ac:spMk id="39" creationId="{C0036C6B-F09C-4EAB-AE02-8D056EE74856}"/>
          </ac:spMkLst>
        </pc:spChg>
        <pc:spChg chg="add del">
          <ac:chgData name="Patel, Parth Rameshbhai" userId="8c8058b5-1fc6-4e08-9fd2-4e0a6a42e1ed" providerId="ADAL" clId="{39C91180-650E-4421-A3EF-8288AFCBEE09}" dt="2023-06-16T16:41:56.180" v="1176" actId="26606"/>
          <ac:spMkLst>
            <pc:docMk/>
            <pc:sldMk cId="1199333334" sldId="2726"/>
            <ac:spMk id="40" creationId="{FC8D5885-2804-4D3C-BE31-902E4D3279B0}"/>
          </ac:spMkLst>
        </pc:spChg>
        <pc:spChg chg="add del">
          <ac:chgData name="Patel, Parth Rameshbhai" userId="8c8058b5-1fc6-4e08-9fd2-4e0a6a42e1ed" providerId="ADAL" clId="{39C91180-650E-4421-A3EF-8288AFCBEE09}" dt="2023-06-16T16:41:59.856" v="1178" actId="26606"/>
          <ac:spMkLst>
            <pc:docMk/>
            <pc:sldMk cId="1199333334" sldId="2726"/>
            <ac:spMk id="42" creationId="{8FC9BE17-9A7B-462D-AE50-3D8777387304}"/>
          </ac:spMkLst>
        </pc:spChg>
        <pc:spChg chg="add del">
          <ac:chgData name="Patel, Parth Rameshbhai" userId="8c8058b5-1fc6-4e08-9fd2-4e0a6a42e1ed" providerId="ADAL" clId="{39C91180-650E-4421-A3EF-8288AFCBEE09}" dt="2023-06-16T16:41:59.856" v="1178" actId="26606"/>
          <ac:spMkLst>
            <pc:docMk/>
            <pc:sldMk cId="1199333334" sldId="2726"/>
            <ac:spMk id="43" creationId="{3EBE8569-6AEC-4B8C-8D53-2DE337CDBA65}"/>
          </ac:spMkLst>
        </pc:spChg>
        <pc:spChg chg="add del">
          <ac:chgData name="Patel, Parth Rameshbhai" userId="8c8058b5-1fc6-4e08-9fd2-4e0a6a42e1ed" providerId="ADAL" clId="{39C91180-650E-4421-A3EF-8288AFCBEE09}" dt="2023-06-16T16:41:59.856" v="1178" actId="26606"/>
          <ac:spMkLst>
            <pc:docMk/>
            <pc:sldMk cId="1199333334" sldId="2726"/>
            <ac:spMk id="44" creationId="{55D4142C-5077-457F-A6AD-3FECFDB39685}"/>
          </ac:spMkLst>
        </pc:spChg>
        <pc:spChg chg="add del">
          <ac:chgData name="Patel, Parth Rameshbhai" userId="8c8058b5-1fc6-4e08-9fd2-4e0a6a42e1ed" providerId="ADAL" clId="{39C91180-650E-4421-A3EF-8288AFCBEE09}" dt="2023-06-16T16:41:59.856" v="1178" actId="26606"/>
          <ac:spMkLst>
            <pc:docMk/>
            <pc:sldMk cId="1199333334" sldId="2726"/>
            <ac:spMk id="45" creationId="{7A5F0580-5EE9-419F-96EE-B6529EF6E7D0}"/>
          </ac:spMkLst>
        </pc:spChg>
        <pc:spChg chg="add del">
          <ac:chgData name="Patel, Parth Rameshbhai" userId="8c8058b5-1fc6-4e08-9fd2-4e0a6a42e1ed" providerId="ADAL" clId="{39C91180-650E-4421-A3EF-8288AFCBEE09}" dt="2023-06-16T16:43:24.019" v="1208" actId="26606"/>
          <ac:spMkLst>
            <pc:docMk/>
            <pc:sldMk cId="1199333334" sldId="2726"/>
            <ac:spMk id="47" creationId="{F13C74B1-5B17-4795-BED0-7140497B445A}"/>
          </ac:spMkLst>
        </pc:spChg>
        <pc:spChg chg="add del">
          <ac:chgData name="Patel, Parth Rameshbhai" userId="8c8058b5-1fc6-4e08-9fd2-4e0a6a42e1ed" providerId="ADAL" clId="{39C91180-650E-4421-A3EF-8288AFCBEE09}" dt="2023-06-16T16:43:24.019" v="1208" actId="26606"/>
          <ac:spMkLst>
            <pc:docMk/>
            <pc:sldMk cId="1199333334" sldId="2726"/>
            <ac:spMk id="48" creationId="{D4974D33-8DC5-464E-8C6D-BE58F0669C17}"/>
          </ac:spMkLst>
        </pc:spChg>
        <pc:spChg chg="add del">
          <ac:chgData name="Patel, Parth Rameshbhai" userId="8c8058b5-1fc6-4e08-9fd2-4e0a6a42e1ed" providerId="ADAL" clId="{39C91180-650E-4421-A3EF-8288AFCBEE09}" dt="2023-06-16T16:42:44.508" v="1201" actId="26606"/>
          <ac:spMkLst>
            <pc:docMk/>
            <pc:sldMk cId="1199333334" sldId="2726"/>
            <ac:spMk id="53" creationId="{327D73B4-9F5C-4A64-A179-51B9500CB8B5}"/>
          </ac:spMkLst>
        </pc:spChg>
        <pc:spChg chg="add del">
          <ac:chgData name="Patel, Parth Rameshbhai" userId="8c8058b5-1fc6-4e08-9fd2-4e0a6a42e1ed" providerId="ADAL" clId="{39C91180-650E-4421-A3EF-8288AFCBEE09}" dt="2023-06-16T16:42:44.508" v="1201" actId="26606"/>
          <ac:spMkLst>
            <pc:docMk/>
            <pc:sldMk cId="1199333334" sldId="2726"/>
            <ac:spMk id="55" creationId="{C1F06963-6374-4B48-844F-071A9BAAAE02}"/>
          </ac:spMkLst>
        </pc:spChg>
        <pc:spChg chg="add del">
          <ac:chgData name="Patel, Parth Rameshbhai" userId="8c8058b5-1fc6-4e08-9fd2-4e0a6a42e1ed" providerId="ADAL" clId="{39C91180-650E-4421-A3EF-8288AFCBEE09}" dt="2023-06-16T16:42:44.508" v="1201" actId="26606"/>
          <ac:spMkLst>
            <pc:docMk/>
            <pc:sldMk cId="1199333334" sldId="2726"/>
            <ac:spMk id="57" creationId="{6CB927A4-E432-4310-9CD5-E89FF5063179}"/>
          </ac:spMkLst>
        </pc:spChg>
        <pc:spChg chg="add del">
          <ac:chgData name="Patel, Parth Rameshbhai" userId="8c8058b5-1fc6-4e08-9fd2-4e0a6a42e1ed" providerId="ADAL" clId="{39C91180-650E-4421-A3EF-8288AFCBEE09}" dt="2023-06-16T16:42:44.508" v="1201" actId="26606"/>
          <ac:spMkLst>
            <pc:docMk/>
            <pc:sldMk cId="1199333334" sldId="2726"/>
            <ac:spMk id="59" creationId="{1453BF6C-B012-48B7-B4E8-6D7AC7C27D02}"/>
          </ac:spMkLst>
        </pc:spChg>
        <pc:spChg chg="add del">
          <ac:chgData name="Patel, Parth Rameshbhai" userId="8c8058b5-1fc6-4e08-9fd2-4e0a6a42e1ed" providerId="ADAL" clId="{39C91180-650E-4421-A3EF-8288AFCBEE09}" dt="2023-06-16T16:42:44.508" v="1201" actId="26606"/>
          <ac:spMkLst>
            <pc:docMk/>
            <pc:sldMk cId="1199333334" sldId="2726"/>
            <ac:spMk id="61" creationId="{E3020543-B24B-4EC4-8FFC-8DD88EEA91A8}"/>
          </ac:spMkLst>
        </pc:spChg>
        <pc:spChg chg="add del">
          <ac:chgData name="Patel, Parth Rameshbhai" userId="8c8058b5-1fc6-4e08-9fd2-4e0a6a42e1ed" providerId="ADAL" clId="{39C91180-650E-4421-A3EF-8288AFCBEE09}" dt="2023-06-16T16:42:46.565" v="1203" actId="26606"/>
          <ac:spMkLst>
            <pc:docMk/>
            <pc:sldMk cId="1199333334" sldId="2726"/>
            <ac:spMk id="65" creationId="{8D1AA55E-40D5-461B-A5A8-4AE8AAB71B08}"/>
          </ac:spMkLst>
        </pc:spChg>
        <pc:spChg chg="add del">
          <ac:chgData name="Patel, Parth Rameshbhai" userId="8c8058b5-1fc6-4e08-9fd2-4e0a6a42e1ed" providerId="ADAL" clId="{39C91180-650E-4421-A3EF-8288AFCBEE09}" dt="2023-06-16T16:42:46.565" v="1203" actId="26606"/>
          <ac:spMkLst>
            <pc:docMk/>
            <pc:sldMk cId="1199333334" sldId="2726"/>
            <ac:spMk id="67" creationId="{6CB927A4-E432-4310-9CD5-E89FF5063179}"/>
          </ac:spMkLst>
        </pc:spChg>
        <pc:spChg chg="add del">
          <ac:chgData name="Patel, Parth Rameshbhai" userId="8c8058b5-1fc6-4e08-9fd2-4e0a6a42e1ed" providerId="ADAL" clId="{39C91180-650E-4421-A3EF-8288AFCBEE09}" dt="2023-06-16T16:42:46.565" v="1203" actId="26606"/>
          <ac:spMkLst>
            <pc:docMk/>
            <pc:sldMk cId="1199333334" sldId="2726"/>
            <ac:spMk id="68" creationId="{E3020543-B24B-4EC4-8FFC-8DD88EEA91A8}"/>
          </ac:spMkLst>
        </pc:spChg>
        <pc:spChg chg="add del">
          <ac:chgData name="Patel, Parth Rameshbhai" userId="8c8058b5-1fc6-4e08-9fd2-4e0a6a42e1ed" providerId="ADAL" clId="{39C91180-650E-4421-A3EF-8288AFCBEE09}" dt="2023-06-16T16:43:02.477" v="1205" actId="26606"/>
          <ac:spMkLst>
            <pc:docMk/>
            <pc:sldMk cId="1199333334" sldId="2726"/>
            <ac:spMk id="70" creationId="{2B97F24A-32CE-4C1C-A50D-3016B394DCFB}"/>
          </ac:spMkLst>
        </pc:spChg>
        <pc:spChg chg="add del">
          <ac:chgData name="Patel, Parth Rameshbhai" userId="8c8058b5-1fc6-4e08-9fd2-4e0a6a42e1ed" providerId="ADAL" clId="{39C91180-650E-4421-A3EF-8288AFCBEE09}" dt="2023-06-16T16:43:02.477" v="1205" actId="26606"/>
          <ac:spMkLst>
            <pc:docMk/>
            <pc:sldMk cId="1199333334" sldId="2726"/>
            <ac:spMk id="71" creationId="{6357EC4F-235E-4222-A36F-C7878ACE37F2}"/>
          </ac:spMkLst>
        </pc:spChg>
        <pc:spChg chg="add del">
          <ac:chgData name="Patel, Parth Rameshbhai" userId="8c8058b5-1fc6-4e08-9fd2-4e0a6a42e1ed" providerId="ADAL" clId="{39C91180-650E-4421-A3EF-8288AFCBEE09}" dt="2023-06-16T16:43:24.001" v="1207" actId="26606"/>
          <ac:spMkLst>
            <pc:docMk/>
            <pc:sldMk cId="1199333334" sldId="2726"/>
            <ac:spMk id="73" creationId="{8D1AA55E-40D5-461B-A5A8-4AE8AAB71B08}"/>
          </ac:spMkLst>
        </pc:spChg>
        <pc:spChg chg="add del">
          <ac:chgData name="Patel, Parth Rameshbhai" userId="8c8058b5-1fc6-4e08-9fd2-4e0a6a42e1ed" providerId="ADAL" clId="{39C91180-650E-4421-A3EF-8288AFCBEE09}" dt="2023-06-16T16:43:24.001" v="1207" actId="26606"/>
          <ac:spMkLst>
            <pc:docMk/>
            <pc:sldMk cId="1199333334" sldId="2726"/>
            <ac:spMk id="75" creationId="{6CB927A4-E432-4310-9CD5-E89FF5063179}"/>
          </ac:spMkLst>
        </pc:spChg>
        <pc:spChg chg="add del">
          <ac:chgData name="Patel, Parth Rameshbhai" userId="8c8058b5-1fc6-4e08-9fd2-4e0a6a42e1ed" providerId="ADAL" clId="{39C91180-650E-4421-A3EF-8288AFCBEE09}" dt="2023-06-16T16:43:24.001" v="1207" actId="26606"/>
          <ac:spMkLst>
            <pc:docMk/>
            <pc:sldMk cId="1199333334" sldId="2726"/>
            <ac:spMk id="76" creationId="{E3020543-B24B-4EC4-8FFC-8DD88EEA91A8}"/>
          </ac:spMkLst>
        </pc:spChg>
        <pc:spChg chg="add">
          <ac:chgData name="Patel, Parth Rameshbhai" userId="8c8058b5-1fc6-4e08-9fd2-4e0a6a42e1ed" providerId="ADAL" clId="{39C91180-650E-4421-A3EF-8288AFCBEE09}" dt="2023-06-16T16:43:24.019" v="1208" actId="26606"/>
          <ac:spMkLst>
            <pc:docMk/>
            <pc:sldMk cId="1199333334" sldId="2726"/>
            <ac:spMk id="78" creationId="{04812C46-200A-4DEB-A05E-3ED6C68C2387}"/>
          </ac:spMkLst>
        </pc:spChg>
        <pc:spChg chg="add">
          <ac:chgData name="Patel, Parth Rameshbhai" userId="8c8058b5-1fc6-4e08-9fd2-4e0a6a42e1ed" providerId="ADAL" clId="{39C91180-650E-4421-A3EF-8288AFCBEE09}" dt="2023-06-16T16:43:24.019" v="1208" actId="26606"/>
          <ac:spMkLst>
            <pc:docMk/>
            <pc:sldMk cId="1199333334" sldId="2726"/>
            <ac:spMk id="79" creationId="{D1EA859B-E555-4109-94F3-6700E046E008}"/>
          </ac:spMkLst>
        </pc:spChg>
        <pc:picChg chg="add mod ord">
          <ac:chgData name="Patel, Parth Rameshbhai" userId="8c8058b5-1fc6-4e08-9fd2-4e0a6a42e1ed" providerId="ADAL" clId="{39C91180-650E-4421-A3EF-8288AFCBEE09}" dt="2023-06-16T16:43:24.019" v="1208" actId="26606"/>
          <ac:picMkLst>
            <pc:docMk/>
            <pc:sldMk cId="1199333334" sldId="2726"/>
            <ac:picMk id="5" creationId="{CA11C311-F9CC-9B31-A9B7-1CAAAE3B47F8}"/>
          </ac:picMkLst>
        </pc:picChg>
        <pc:cxnChg chg="add del">
          <ac:chgData name="Patel, Parth Rameshbhai" userId="8c8058b5-1fc6-4e08-9fd2-4e0a6a42e1ed" providerId="ADAL" clId="{39C91180-650E-4421-A3EF-8288AFCBEE09}" dt="2023-06-16T16:42:44.508" v="1201" actId="26606"/>
          <ac:cxnSpMkLst>
            <pc:docMk/>
            <pc:sldMk cId="1199333334" sldId="2726"/>
            <ac:cxnSpMk id="63" creationId="{C49DA8F6-BCC1-4447-B54C-57856834B94B}"/>
          </ac:cxnSpMkLst>
        </pc:cxnChg>
        <pc:cxnChg chg="add del">
          <ac:chgData name="Patel, Parth Rameshbhai" userId="8c8058b5-1fc6-4e08-9fd2-4e0a6a42e1ed" providerId="ADAL" clId="{39C91180-650E-4421-A3EF-8288AFCBEE09}" dt="2023-06-16T16:42:46.565" v="1203" actId="26606"/>
          <ac:cxnSpMkLst>
            <pc:docMk/>
            <pc:sldMk cId="1199333334" sldId="2726"/>
            <ac:cxnSpMk id="66" creationId="{7EB498BD-8089-4626-91EA-4978EBEF535E}"/>
          </ac:cxnSpMkLst>
        </pc:cxnChg>
        <pc:cxnChg chg="add del">
          <ac:chgData name="Patel, Parth Rameshbhai" userId="8c8058b5-1fc6-4e08-9fd2-4e0a6a42e1ed" providerId="ADAL" clId="{39C91180-650E-4421-A3EF-8288AFCBEE09}" dt="2023-06-16T16:43:24.001" v="1207" actId="26606"/>
          <ac:cxnSpMkLst>
            <pc:docMk/>
            <pc:sldMk cId="1199333334" sldId="2726"/>
            <ac:cxnSpMk id="74" creationId="{7EB498BD-8089-4626-91EA-4978EBEF535E}"/>
          </ac:cxnSpMkLst>
        </pc:cxnChg>
      </pc:sldChg>
      <pc:sldChg chg="addSp delSp modSp add del mod">
        <pc:chgData name="Patel, Parth Rameshbhai" userId="8c8058b5-1fc6-4e08-9fd2-4e0a6a42e1ed" providerId="ADAL" clId="{39C91180-650E-4421-A3EF-8288AFCBEE09}" dt="2023-06-16T16:47:25.325" v="1367" actId="2696"/>
        <pc:sldMkLst>
          <pc:docMk/>
          <pc:sldMk cId="1036871489" sldId="2727"/>
        </pc:sldMkLst>
        <pc:spChg chg="del mod">
          <ac:chgData name="Patel, Parth Rameshbhai" userId="8c8058b5-1fc6-4e08-9fd2-4e0a6a42e1ed" providerId="ADAL" clId="{39C91180-650E-4421-A3EF-8288AFCBEE09}" dt="2023-06-16T16:44:25.562" v="1213" actId="478"/>
          <ac:spMkLst>
            <pc:docMk/>
            <pc:sldMk cId="1036871489" sldId="2727"/>
            <ac:spMk id="2" creationId="{26ABEA88-A1D4-94CB-85BB-DCD0AB565295}"/>
          </ac:spMkLst>
        </pc:spChg>
        <pc:spChg chg="add del mod">
          <ac:chgData name="Patel, Parth Rameshbhai" userId="8c8058b5-1fc6-4e08-9fd2-4e0a6a42e1ed" providerId="ADAL" clId="{39C91180-650E-4421-A3EF-8288AFCBEE09}" dt="2023-06-16T16:45:16.747" v="1243"/>
          <ac:spMkLst>
            <pc:docMk/>
            <pc:sldMk cId="1036871489" sldId="2727"/>
            <ac:spMk id="3" creationId="{32EADE2E-F82D-ECBE-EEFE-AC33E38F0423}"/>
          </ac:spMkLst>
        </pc:spChg>
        <pc:spChg chg="add mod">
          <ac:chgData name="Patel, Parth Rameshbhai" userId="8c8058b5-1fc6-4e08-9fd2-4e0a6a42e1ed" providerId="ADAL" clId="{39C91180-650E-4421-A3EF-8288AFCBEE09}" dt="2023-06-16T16:46:57.930" v="1335" actId="1076"/>
          <ac:spMkLst>
            <pc:docMk/>
            <pc:sldMk cId="1036871489" sldId="2727"/>
            <ac:spMk id="4" creationId="{13AA9FFD-67EC-501C-CA67-B2F615B89507}"/>
          </ac:spMkLst>
        </pc:spChg>
      </pc:sldChg>
      <pc:sldChg chg="add del setBg">
        <pc:chgData name="Patel, Parth Rameshbhai" userId="8c8058b5-1fc6-4e08-9fd2-4e0a6a42e1ed" providerId="ADAL" clId="{39C91180-650E-4421-A3EF-8288AFCBEE09}" dt="2023-06-16T16:35:02.028" v="984"/>
        <pc:sldMkLst>
          <pc:docMk/>
          <pc:sldMk cId="2494295283" sldId="2727"/>
        </pc:sldMkLst>
      </pc:sldChg>
      <pc:sldChg chg="add del setBg">
        <pc:chgData name="Patel, Parth Rameshbhai" userId="8c8058b5-1fc6-4e08-9fd2-4e0a6a42e1ed" providerId="ADAL" clId="{39C91180-650E-4421-A3EF-8288AFCBEE09}" dt="2023-06-16T16:44:11.244" v="1210"/>
        <pc:sldMkLst>
          <pc:docMk/>
          <pc:sldMk cId="4033547078" sldId="2727"/>
        </pc:sldMkLst>
      </pc:sldChg>
      <pc:sldChg chg="addSp delSp modSp add mod">
        <pc:chgData name="Patel, Parth Rameshbhai" userId="8c8058b5-1fc6-4e08-9fd2-4e0a6a42e1ed" providerId="ADAL" clId="{39C91180-650E-4421-A3EF-8288AFCBEE09}" dt="2023-06-16T17:06:43.418" v="1398"/>
        <pc:sldMkLst>
          <pc:docMk/>
          <pc:sldMk cId="124272900" sldId="2728"/>
        </pc:sldMkLst>
        <pc:spChg chg="del mod">
          <ac:chgData name="Patel, Parth Rameshbhai" userId="8c8058b5-1fc6-4e08-9fd2-4e0a6a42e1ed" providerId="ADAL" clId="{39C91180-650E-4421-A3EF-8288AFCBEE09}" dt="2023-06-16T16:47:05.224" v="1337" actId="478"/>
          <ac:spMkLst>
            <pc:docMk/>
            <pc:sldMk cId="124272900" sldId="2728"/>
            <ac:spMk id="2" creationId="{26ABEA88-A1D4-94CB-85BB-DCD0AB565295}"/>
          </ac:spMkLst>
        </pc:spChg>
        <pc:spChg chg="add mod">
          <ac:chgData name="Patel, Parth Rameshbhai" userId="8c8058b5-1fc6-4e08-9fd2-4e0a6a42e1ed" providerId="ADAL" clId="{39C91180-650E-4421-A3EF-8288AFCBEE09}" dt="2023-06-16T17:02:10.241" v="1396"/>
          <ac:spMkLst>
            <pc:docMk/>
            <pc:sldMk cId="124272900" sldId="2728"/>
            <ac:spMk id="3" creationId="{30AD795F-8677-00ED-6251-52086581B3C1}"/>
          </ac:spMkLst>
        </pc:spChg>
        <pc:spChg chg="add mod">
          <ac:chgData name="Patel, Parth Rameshbhai" userId="8c8058b5-1fc6-4e08-9fd2-4e0a6a42e1ed" providerId="ADAL" clId="{39C91180-650E-4421-A3EF-8288AFCBEE09}" dt="2023-06-16T17:01:08.743" v="1387" actId="20577"/>
          <ac:spMkLst>
            <pc:docMk/>
            <pc:sldMk cId="124272900" sldId="2728"/>
            <ac:spMk id="5" creationId="{EC067978-D0C2-B78C-6AB1-D7FE8DAA68DC}"/>
          </ac:spMkLst>
        </pc:spChg>
        <pc:spChg chg="mod">
          <ac:chgData name="Patel, Parth Rameshbhai" userId="8c8058b5-1fc6-4e08-9fd2-4e0a6a42e1ed" providerId="ADAL" clId="{39C91180-650E-4421-A3EF-8288AFCBEE09}" dt="2023-06-16T17:01:40.694" v="1391" actId="1076"/>
          <ac:spMkLst>
            <pc:docMk/>
            <pc:sldMk cId="124272900" sldId="2728"/>
            <ac:spMk id="78" creationId="{11DDD157-8B89-4ABC-99D8-C2854A98A73C}"/>
          </ac:spMkLst>
        </pc:spChg>
        <pc:spChg chg="del mod">
          <ac:chgData name="Patel, Parth Rameshbhai" userId="8c8058b5-1fc6-4e08-9fd2-4e0a6a42e1ed" providerId="ADAL" clId="{39C91180-650E-4421-A3EF-8288AFCBEE09}" dt="2023-06-16T16:47:51.922" v="1371"/>
          <ac:spMkLst>
            <pc:docMk/>
            <pc:sldMk cId="124272900" sldId="2728"/>
            <ac:spMk id="79" creationId="{4F25CF8A-FCDE-41F2-93B4-4A0053D5B724}"/>
          </ac:spMkLst>
        </pc:spChg>
        <pc:spChg chg="mod">
          <ac:chgData name="Patel, Parth Rameshbhai" userId="8c8058b5-1fc6-4e08-9fd2-4e0a6a42e1ed" providerId="ADAL" clId="{39C91180-650E-4421-A3EF-8288AFCBEE09}" dt="2023-06-16T17:01:35.541" v="1390" actId="1076"/>
          <ac:spMkLst>
            <pc:docMk/>
            <pc:sldMk cId="124272900" sldId="2728"/>
            <ac:spMk id="81" creationId="{38C8A620-428C-4445-96B7-89EC35FF56BC}"/>
          </ac:spMkLst>
        </pc:spChg>
        <pc:spChg chg="mod">
          <ac:chgData name="Patel, Parth Rameshbhai" userId="8c8058b5-1fc6-4e08-9fd2-4e0a6a42e1ed" providerId="ADAL" clId="{39C91180-650E-4421-A3EF-8288AFCBEE09}" dt="2023-06-16T17:06:43.418" v="1398"/>
          <ac:spMkLst>
            <pc:docMk/>
            <pc:sldMk cId="124272900" sldId="2728"/>
            <ac:spMk id="270" creationId="{5C6D7D4F-89F4-4190-A3AB-1F391CF8FF69}"/>
          </ac:spMkLst>
        </pc:spChg>
      </pc:sldChg>
      <pc:sldChg chg="addSp delSp modSp new mod setBg">
        <pc:chgData name="Patel, Parth Rameshbhai" userId="8c8058b5-1fc6-4e08-9fd2-4e0a6a42e1ed" providerId="ADAL" clId="{39C91180-650E-4421-A3EF-8288AFCBEE09}" dt="2023-06-16T17:31:33.283" v="1841" actId="20577"/>
        <pc:sldMkLst>
          <pc:docMk/>
          <pc:sldMk cId="3085538736" sldId="2729"/>
        </pc:sldMkLst>
        <pc:spChg chg="mod ord">
          <ac:chgData name="Patel, Parth Rameshbhai" userId="8c8058b5-1fc6-4e08-9fd2-4e0a6a42e1ed" providerId="ADAL" clId="{39C91180-650E-4421-A3EF-8288AFCBEE09}" dt="2023-06-16T17:31:33.283" v="1841" actId="20577"/>
          <ac:spMkLst>
            <pc:docMk/>
            <pc:sldMk cId="3085538736" sldId="2729"/>
            <ac:spMk id="2" creationId="{68961D0A-B1BD-C5AF-DC62-EFD8032B3E8F}"/>
          </ac:spMkLst>
        </pc:spChg>
        <pc:spChg chg="mod ord">
          <ac:chgData name="Patel, Parth Rameshbhai" userId="8c8058b5-1fc6-4e08-9fd2-4e0a6a42e1ed" providerId="ADAL" clId="{39C91180-650E-4421-A3EF-8288AFCBEE09}" dt="2023-06-16T17:16:32.923" v="1673" actId="26606"/>
          <ac:spMkLst>
            <pc:docMk/>
            <pc:sldMk cId="3085538736" sldId="2729"/>
            <ac:spMk id="3" creationId="{6A26B998-5212-533D-C6B8-266CE8CD19A2}"/>
          </ac:spMkLst>
        </pc:spChg>
        <pc:spChg chg="add">
          <ac:chgData name="Patel, Parth Rameshbhai" userId="8c8058b5-1fc6-4e08-9fd2-4e0a6a42e1ed" providerId="ADAL" clId="{39C91180-650E-4421-A3EF-8288AFCBEE09}" dt="2023-06-16T17:16:32.923" v="1673" actId="26606"/>
          <ac:spMkLst>
            <pc:docMk/>
            <pc:sldMk cId="3085538736" sldId="2729"/>
            <ac:spMk id="11" creationId="{8FC9BE17-9A7B-462D-AE50-3D8777387304}"/>
          </ac:spMkLst>
        </pc:spChg>
        <pc:spChg chg="add">
          <ac:chgData name="Patel, Parth Rameshbhai" userId="8c8058b5-1fc6-4e08-9fd2-4e0a6a42e1ed" providerId="ADAL" clId="{39C91180-650E-4421-A3EF-8288AFCBEE09}" dt="2023-06-16T17:16:32.923" v="1673" actId="26606"/>
          <ac:spMkLst>
            <pc:docMk/>
            <pc:sldMk cId="3085538736" sldId="2729"/>
            <ac:spMk id="13" creationId="{3EBE8569-6AEC-4B8C-8D53-2DE337CDBA65}"/>
          </ac:spMkLst>
        </pc:spChg>
        <pc:spChg chg="add">
          <ac:chgData name="Patel, Parth Rameshbhai" userId="8c8058b5-1fc6-4e08-9fd2-4e0a6a42e1ed" providerId="ADAL" clId="{39C91180-650E-4421-A3EF-8288AFCBEE09}" dt="2023-06-16T17:16:32.923" v="1673" actId="26606"/>
          <ac:spMkLst>
            <pc:docMk/>
            <pc:sldMk cId="3085538736" sldId="2729"/>
            <ac:spMk id="15" creationId="{55D4142C-5077-457F-A6AD-3FECFDB39685}"/>
          </ac:spMkLst>
        </pc:spChg>
        <pc:spChg chg="add">
          <ac:chgData name="Patel, Parth Rameshbhai" userId="8c8058b5-1fc6-4e08-9fd2-4e0a6a42e1ed" providerId="ADAL" clId="{39C91180-650E-4421-A3EF-8288AFCBEE09}" dt="2023-06-16T17:16:32.923" v="1673" actId="26606"/>
          <ac:spMkLst>
            <pc:docMk/>
            <pc:sldMk cId="3085538736" sldId="2729"/>
            <ac:spMk id="17" creationId="{7A5F0580-5EE9-419F-96EE-B6529EF6E7D0}"/>
          </ac:spMkLst>
        </pc:spChg>
        <pc:graphicFrameChg chg="add del mod">
          <ac:chgData name="Patel, Parth Rameshbhai" userId="8c8058b5-1fc6-4e08-9fd2-4e0a6a42e1ed" providerId="ADAL" clId="{39C91180-650E-4421-A3EF-8288AFCBEE09}" dt="2023-06-16T17:13:50.421" v="1663"/>
          <ac:graphicFrameMkLst>
            <pc:docMk/>
            <pc:sldMk cId="3085538736" sldId="2729"/>
            <ac:graphicFrameMk id="4" creationId="{83999AAC-88BC-F33E-464E-7037675914B1}"/>
          </ac:graphicFrameMkLst>
        </pc:graphicFrameChg>
        <pc:picChg chg="add mod">
          <ac:chgData name="Patel, Parth Rameshbhai" userId="8c8058b5-1fc6-4e08-9fd2-4e0a6a42e1ed" providerId="ADAL" clId="{39C91180-650E-4421-A3EF-8288AFCBEE09}" dt="2023-06-16T17:16:32.923" v="1673" actId="26606"/>
          <ac:picMkLst>
            <pc:docMk/>
            <pc:sldMk cId="3085538736" sldId="2729"/>
            <ac:picMk id="6" creationId="{B100F79C-0725-EA5E-47DE-4243EA5EBF40}"/>
          </ac:picMkLst>
        </pc:picChg>
      </pc:sldChg>
      <pc:sldChg chg="addSp delSp modSp new mod ord setBg">
        <pc:chgData name="Patel, Parth Rameshbhai" userId="8c8058b5-1fc6-4e08-9fd2-4e0a6a42e1ed" providerId="ADAL" clId="{39C91180-650E-4421-A3EF-8288AFCBEE09}" dt="2023-06-16T18:32:08.546" v="2959" actId="1076"/>
        <pc:sldMkLst>
          <pc:docMk/>
          <pc:sldMk cId="404564334" sldId="2730"/>
        </pc:sldMkLst>
        <pc:spChg chg="mod ord">
          <ac:chgData name="Patel, Parth Rameshbhai" userId="8c8058b5-1fc6-4e08-9fd2-4e0a6a42e1ed" providerId="ADAL" clId="{39C91180-650E-4421-A3EF-8288AFCBEE09}" dt="2023-06-16T18:31:47.253" v="2943" actId="108"/>
          <ac:spMkLst>
            <pc:docMk/>
            <pc:sldMk cId="404564334" sldId="2730"/>
            <ac:spMk id="2" creationId="{6BF6B688-853A-A898-4101-25D48BB8EB8E}"/>
          </ac:spMkLst>
        </pc:spChg>
        <pc:spChg chg="mod ord">
          <ac:chgData name="Patel, Parth Rameshbhai" userId="8c8058b5-1fc6-4e08-9fd2-4e0a6a42e1ed" providerId="ADAL" clId="{39C91180-650E-4421-A3EF-8288AFCBEE09}" dt="2023-06-16T18:32:08.546" v="2959" actId="1076"/>
          <ac:spMkLst>
            <pc:docMk/>
            <pc:sldMk cId="404564334" sldId="2730"/>
            <ac:spMk id="3" creationId="{6468CF5E-B4B4-9BC5-5283-21D28BB50971}"/>
          </ac:spMkLst>
        </pc:spChg>
        <pc:spChg chg="add del">
          <ac:chgData name="Patel, Parth Rameshbhai" userId="8c8058b5-1fc6-4e08-9fd2-4e0a6a42e1ed" providerId="ADAL" clId="{39C91180-650E-4421-A3EF-8288AFCBEE09}" dt="2023-06-16T18:22:42.244" v="2585" actId="26606"/>
          <ac:spMkLst>
            <pc:docMk/>
            <pc:sldMk cId="404564334" sldId="2730"/>
            <ac:spMk id="10" creationId="{04812C46-200A-4DEB-A05E-3ED6C68C2387}"/>
          </ac:spMkLst>
        </pc:spChg>
        <pc:spChg chg="add del">
          <ac:chgData name="Patel, Parth Rameshbhai" userId="8c8058b5-1fc6-4e08-9fd2-4e0a6a42e1ed" providerId="ADAL" clId="{39C91180-650E-4421-A3EF-8288AFCBEE09}" dt="2023-06-16T18:22:42.244" v="2585" actId="26606"/>
          <ac:spMkLst>
            <pc:docMk/>
            <pc:sldMk cId="404564334" sldId="2730"/>
            <ac:spMk id="12" creationId="{D1EA859B-E555-4109-94F3-6700E046E008}"/>
          </ac:spMkLst>
        </pc:spChg>
        <pc:spChg chg="add del">
          <ac:chgData name="Patel, Parth Rameshbhai" userId="8c8058b5-1fc6-4e08-9fd2-4e0a6a42e1ed" providerId="ADAL" clId="{39C91180-650E-4421-A3EF-8288AFCBEE09}" dt="2023-06-16T18:22:15.178" v="2574" actId="26606"/>
          <ac:spMkLst>
            <pc:docMk/>
            <pc:sldMk cId="404564334" sldId="2730"/>
            <ac:spMk id="14" creationId="{04812C46-200A-4DEB-A05E-3ED6C68C2387}"/>
          </ac:spMkLst>
        </pc:spChg>
        <pc:spChg chg="add del">
          <ac:chgData name="Patel, Parth Rameshbhai" userId="8c8058b5-1fc6-4e08-9fd2-4e0a6a42e1ed" providerId="ADAL" clId="{39C91180-650E-4421-A3EF-8288AFCBEE09}" dt="2023-06-16T18:22:15.178" v="2574" actId="26606"/>
          <ac:spMkLst>
            <pc:docMk/>
            <pc:sldMk cId="404564334" sldId="2730"/>
            <ac:spMk id="15" creationId="{D1EA859B-E555-4109-94F3-6700E046E008}"/>
          </ac:spMkLst>
        </pc:spChg>
        <pc:spChg chg="add del">
          <ac:chgData name="Patel, Parth Rameshbhai" userId="8c8058b5-1fc6-4e08-9fd2-4e0a6a42e1ed" providerId="ADAL" clId="{39C91180-650E-4421-A3EF-8288AFCBEE09}" dt="2023-06-16T18:21:36.162" v="2570" actId="26606"/>
          <ac:spMkLst>
            <pc:docMk/>
            <pc:sldMk cId="404564334" sldId="2730"/>
            <ac:spMk id="17" creationId="{6B5E2835-4E47-45B3-9CFE-732FF7B05472}"/>
          </ac:spMkLst>
        </pc:spChg>
        <pc:spChg chg="add del">
          <ac:chgData name="Patel, Parth Rameshbhai" userId="8c8058b5-1fc6-4e08-9fd2-4e0a6a42e1ed" providerId="ADAL" clId="{39C91180-650E-4421-A3EF-8288AFCBEE09}" dt="2023-06-16T18:22:17.927" v="2576" actId="26606"/>
          <ac:spMkLst>
            <pc:docMk/>
            <pc:sldMk cId="404564334" sldId="2730"/>
            <ac:spMk id="18" creationId="{F13C74B1-5B17-4795-BED0-7140497B445A}"/>
          </ac:spMkLst>
        </pc:spChg>
        <pc:spChg chg="add del">
          <ac:chgData name="Patel, Parth Rameshbhai" userId="8c8058b5-1fc6-4e08-9fd2-4e0a6a42e1ed" providerId="ADAL" clId="{39C91180-650E-4421-A3EF-8288AFCBEE09}" dt="2023-06-16T18:21:36.162" v="2570" actId="26606"/>
          <ac:spMkLst>
            <pc:docMk/>
            <pc:sldMk cId="404564334" sldId="2730"/>
            <ac:spMk id="19" creationId="{5B45AD5D-AA52-4F7B-9362-576A39AD9E09}"/>
          </ac:spMkLst>
        </pc:spChg>
        <pc:spChg chg="add del">
          <ac:chgData name="Patel, Parth Rameshbhai" userId="8c8058b5-1fc6-4e08-9fd2-4e0a6a42e1ed" providerId="ADAL" clId="{39C91180-650E-4421-A3EF-8288AFCBEE09}" dt="2023-06-16T18:22:17.927" v="2576" actId="26606"/>
          <ac:spMkLst>
            <pc:docMk/>
            <pc:sldMk cId="404564334" sldId="2730"/>
            <ac:spMk id="20" creationId="{D4974D33-8DC5-464E-8C6D-BE58F0669C17}"/>
          </ac:spMkLst>
        </pc:spChg>
        <pc:spChg chg="add del">
          <ac:chgData name="Patel, Parth Rameshbhai" userId="8c8058b5-1fc6-4e08-9fd2-4e0a6a42e1ed" providerId="ADAL" clId="{39C91180-650E-4421-A3EF-8288AFCBEE09}" dt="2023-06-16T18:21:36.162" v="2570" actId="26606"/>
          <ac:spMkLst>
            <pc:docMk/>
            <pc:sldMk cId="404564334" sldId="2730"/>
            <ac:spMk id="21" creationId="{AEDD7960-4866-4399-BEF6-DD1431AB4E34}"/>
          </ac:spMkLst>
        </pc:spChg>
        <pc:spChg chg="add del">
          <ac:chgData name="Patel, Parth Rameshbhai" userId="8c8058b5-1fc6-4e08-9fd2-4e0a6a42e1ed" providerId="ADAL" clId="{39C91180-650E-4421-A3EF-8288AFCBEE09}" dt="2023-06-16T18:22:21.085" v="2578" actId="26606"/>
          <ac:spMkLst>
            <pc:docMk/>
            <pc:sldMk cId="404564334" sldId="2730"/>
            <ac:spMk id="22" creationId="{D009D6D5-DAC2-4A8B-A17A-E206B9012D09}"/>
          </ac:spMkLst>
        </pc:spChg>
        <pc:spChg chg="add del">
          <ac:chgData name="Patel, Parth Rameshbhai" userId="8c8058b5-1fc6-4e08-9fd2-4e0a6a42e1ed" providerId="ADAL" clId="{39C91180-650E-4421-A3EF-8288AFCBEE09}" dt="2023-06-16T18:21:36.162" v="2570" actId="26606"/>
          <ac:spMkLst>
            <pc:docMk/>
            <pc:sldMk cId="404564334" sldId="2730"/>
            <ac:spMk id="23" creationId="{55D4142C-5077-457F-A6AD-3FECFDB39685}"/>
          </ac:spMkLst>
        </pc:spChg>
        <pc:spChg chg="add del">
          <ac:chgData name="Patel, Parth Rameshbhai" userId="8c8058b5-1fc6-4e08-9fd2-4e0a6a42e1ed" providerId="ADAL" clId="{39C91180-650E-4421-A3EF-8288AFCBEE09}" dt="2023-06-16T18:22:23.840" v="2580" actId="26606"/>
          <ac:spMkLst>
            <pc:docMk/>
            <pc:sldMk cId="404564334" sldId="2730"/>
            <ac:spMk id="24" creationId="{CEF6118E-44FB-4509-B4D9-129052E4C6EE}"/>
          </ac:spMkLst>
        </pc:spChg>
        <pc:spChg chg="add del">
          <ac:chgData name="Patel, Parth Rameshbhai" userId="8c8058b5-1fc6-4e08-9fd2-4e0a6a42e1ed" providerId="ADAL" clId="{39C91180-650E-4421-A3EF-8288AFCBEE09}" dt="2023-06-16T18:21:36.162" v="2570" actId="26606"/>
          <ac:spMkLst>
            <pc:docMk/>
            <pc:sldMk cId="404564334" sldId="2730"/>
            <ac:spMk id="25" creationId="{7A5F0580-5EE9-419F-96EE-B6529EF6E7D0}"/>
          </ac:spMkLst>
        </pc:spChg>
        <pc:spChg chg="add del">
          <ac:chgData name="Patel, Parth Rameshbhai" userId="8c8058b5-1fc6-4e08-9fd2-4e0a6a42e1ed" providerId="ADAL" clId="{39C91180-650E-4421-A3EF-8288AFCBEE09}" dt="2023-06-16T18:22:35.975" v="2582" actId="26606"/>
          <ac:spMkLst>
            <pc:docMk/>
            <pc:sldMk cId="404564334" sldId="2730"/>
            <ac:spMk id="26" creationId="{2B97F24A-32CE-4C1C-A50D-3016B394DCFB}"/>
          </ac:spMkLst>
        </pc:spChg>
        <pc:spChg chg="add del">
          <ac:chgData name="Patel, Parth Rameshbhai" userId="8c8058b5-1fc6-4e08-9fd2-4e0a6a42e1ed" providerId="ADAL" clId="{39C91180-650E-4421-A3EF-8288AFCBEE09}" dt="2023-06-16T18:22:35.975" v="2582" actId="26606"/>
          <ac:spMkLst>
            <pc:docMk/>
            <pc:sldMk cId="404564334" sldId="2730"/>
            <ac:spMk id="27" creationId="{CD8B4F24-440B-49E9-B85D-733523DC064B}"/>
          </ac:spMkLst>
        </pc:spChg>
        <pc:spChg chg="add del">
          <ac:chgData name="Patel, Parth Rameshbhai" userId="8c8058b5-1fc6-4e08-9fd2-4e0a6a42e1ed" providerId="ADAL" clId="{39C91180-650E-4421-A3EF-8288AFCBEE09}" dt="2023-06-16T18:22:42.221" v="2584" actId="26606"/>
          <ac:spMkLst>
            <pc:docMk/>
            <pc:sldMk cId="404564334" sldId="2730"/>
            <ac:spMk id="29" creationId="{9FD23DD8-78B0-4981-924E-BF00CCAA3BD5}"/>
          </ac:spMkLst>
        </pc:spChg>
        <pc:spChg chg="add del">
          <ac:chgData name="Patel, Parth Rameshbhai" userId="8c8058b5-1fc6-4e08-9fd2-4e0a6a42e1ed" providerId="ADAL" clId="{39C91180-650E-4421-A3EF-8288AFCBEE09}" dt="2023-06-16T18:22:42.221" v="2584" actId="26606"/>
          <ac:spMkLst>
            <pc:docMk/>
            <pc:sldMk cId="404564334" sldId="2730"/>
            <ac:spMk id="30" creationId="{0FFE21DE-9F8D-4C6D-983A-68AFCC92945B}"/>
          </ac:spMkLst>
        </pc:spChg>
        <pc:spChg chg="add del">
          <ac:chgData name="Patel, Parth Rameshbhai" userId="8c8058b5-1fc6-4e08-9fd2-4e0a6a42e1ed" providerId="ADAL" clId="{39C91180-650E-4421-A3EF-8288AFCBEE09}" dt="2023-06-16T18:22:42.221" v="2584" actId="26606"/>
          <ac:spMkLst>
            <pc:docMk/>
            <pc:sldMk cId="404564334" sldId="2730"/>
            <ac:spMk id="31" creationId="{6CB927A4-E432-4310-9CD5-E89FF5063179}"/>
          </ac:spMkLst>
        </pc:spChg>
        <pc:spChg chg="add del">
          <ac:chgData name="Patel, Parth Rameshbhai" userId="8c8058b5-1fc6-4e08-9fd2-4e0a6a42e1ed" providerId="ADAL" clId="{39C91180-650E-4421-A3EF-8288AFCBEE09}" dt="2023-06-16T18:22:42.221" v="2584" actId="26606"/>
          <ac:spMkLst>
            <pc:docMk/>
            <pc:sldMk cId="404564334" sldId="2730"/>
            <ac:spMk id="32" creationId="{E3020543-B24B-4EC4-8FFC-8DD88EEA91A8}"/>
          </ac:spMkLst>
        </pc:spChg>
        <pc:spChg chg="add del">
          <ac:chgData name="Patel, Parth Rameshbhai" userId="8c8058b5-1fc6-4e08-9fd2-4e0a6a42e1ed" providerId="ADAL" clId="{39C91180-650E-4421-A3EF-8288AFCBEE09}" dt="2023-06-16T18:22:42.221" v="2584" actId="26606"/>
          <ac:spMkLst>
            <pc:docMk/>
            <pc:sldMk cId="404564334" sldId="2730"/>
            <ac:spMk id="33" creationId="{1453BF6C-B012-48B7-B4E8-6D7AC7C27D02}"/>
          </ac:spMkLst>
        </pc:spChg>
        <pc:spChg chg="add del">
          <ac:chgData name="Patel, Parth Rameshbhai" userId="8c8058b5-1fc6-4e08-9fd2-4e0a6a42e1ed" providerId="ADAL" clId="{39C91180-650E-4421-A3EF-8288AFCBEE09}" dt="2023-06-16T18:24:35.528" v="2598" actId="26606"/>
          <ac:spMkLst>
            <pc:docMk/>
            <pc:sldMk cId="404564334" sldId="2730"/>
            <ac:spMk id="36" creationId="{45D37F4E-DDB4-456B-97E0-9937730A039F}"/>
          </ac:spMkLst>
        </pc:spChg>
        <pc:spChg chg="add del">
          <ac:chgData name="Patel, Parth Rameshbhai" userId="8c8058b5-1fc6-4e08-9fd2-4e0a6a42e1ed" providerId="ADAL" clId="{39C91180-650E-4421-A3EF-8288AFCBEE09}" dt="2023-06-16T18:24:35.528" v="2598" actId="26606"/>
          <ac:spMkLst>
            <pc:docMk/>
            <pc:sldMk cId="404564334" sldId="2730"/>
            <ac:spMk id="37" creationId="{B2DD41CD-8F47-4F56-AD12-4E2FF7696987}"/>
          </ac:spMkLst>
        </pc:spChg>
        <pc:spChg chg="add del">
          <ac:chgData name="Patel, Parth Rameshbhai" userId="8c8058b5-1fc6-4e08-9fd2-4e0a6a42e1ed" providerId="ADAL" clId="{39C91180-650E-4421-A3EF-8288AFCBEE09}" dt="2023-06-16T18:24:35.512" v="2597" actId="26606"/>
          <ac:spMkLst>
            <pc:docMk/>
            <pc:sldMk cId="404564334" sldId="2730"/>
            <ac:spMk id="39" creationId="{D1D34770-47A8-402C-AF23-2B653F2D88C1}"/>
          </ac:spMkLst>
        </pc:spChg>
        <pc:spChg chg="add">
          <ac:chgData name="Patel, Parth Rameshbhai" userId="8c8058b5-1fc6-4e08-9fd2-4e0a6a42e1ed" providerId="ADAL" clId="{39C91180-650E-4421-A3EF-8288AFCBEE09}" dt="2023-06-16T18:24:35.528" v="2598" actId="26606"/>
          <ac:spMkLst>
            <pc:docMk/>
            <pc:sldMk cId="404564334" sldId="2730"/>
            <ac:spMk id="41" creationId="{04812C46-200A-4DEB-A05E-3ED6C68C2387}"/>
          </ac:spMkLst>
        </pc:spChg>
        <pc:spChg chg="add del">
          <ac:chgData name="Patel, Parth Rameshbhai" userId="8c8058b5-1fc6-4e08-9fd2-4e0a6a42e1ed" providerId="ADAL" clId="{39C91180-650E-4421-A3EF-8288AFCBEE09}" dt="2023-06-16T18:23:30.025" v="2589" actId="26606"/>
          <ac:spMkLst>
            <pc:docMk/>
            <pc:sldMk cId="404564334" sldId="2730"/>
            <ac:spMk id="42" creationId="{04812C46-200A-4DEB-A05E-3ED6C68C2387}"/>
          </ac:spMkLst>
        </pc:spChg>
        <pc:spChg chg="add del">
          <ac:chgData name="Patel, Parth Rameshbhai" userId="8c8058b5-1fc6-4e08-9fd2-4e0a6a42e1ed" providerId="ADAL" clId="{39C91180-650E-4421-A3EF-8288AFCBEE09}" dt="2023-06-16T18:23:34.129" v="2591" actId="26606"/>
          <ac:spMkLst>
            <pc:docMk/>
            <pc:sldMk cId="404564334" sldId="2730"/>
            <ac:spMk id="44" creationId="{60E9A6ED-B880-44EA-8D60-C9D3C82CCBD2}"/>
          </ac:spMkLst>
        </pc:spChg>
        <pc:spChg chg="add del">
          <ac:chgData name="Patel, Parth Rameshbhai" userId="8c8058b5-1fc6-4e08-9fd2-4e0a6a42e1ed" providerId="ADAL" clId="{39C91180-650E-4421-A3EF-8288AFCBEE09}" dt="2023-06-16T18:23:42.137" v="2593" actId="26606"/>
          <ac:spMkLst>
            <pc:docMk/>
            <pc:sldMk cId="404564334" sldId="2730"/>
            <ac:spMk id="50" creationId="{245A9F99-D9B1-4094-A2E2-B90AC1DB7B9C}"/>
          </ac:spMkLst>
        </pc:spChg>
        <pc:spChg chg="add del">
          <ac:chgData name="Patel, Parth Rameshbhai" userId="8c8058b5-1fc6-4e08-9fd2-4e0a6a42e1ed" providerId="ADAL" clId="{39C91180-650E-4421-A3EF-8288AFCBEE09}" dt="2023-06-16T18:23:42.137" v="2593" actId="26606"/>
          <ac:spMkLst>
            <pc:docMk/>
            <pc:sldMk cId="404564334" sldId="2730"/>
            <ac:spMk id="51" creationId="{B7FAF607-473A-4A43-A23D-BBFF5C4117BB}"/>
          </ac:spMkLst>
        </pc:spChg>
        <pc:grpChg chg="add del">
          <ac:chgData name="Patel, Parth Rameshbhai" userId="8c8058b5-1fc6-4e08-9fd2-4e0a6a42e1ed" providerId="ADAL" clId="{39C91180-650E-4421-A3EF-8288AFCBEE09}" dt="2023-06-16T18:23:42.137" v="2593" actId="26606"/>
          <ac:grpSpMkLst>
            <pc:docMk/>
            <pc:sldMk cId="404564334" sldId="2730"/>
            <ac:grpSpMk id="46" creationId="{C5F6476F-D303-44D3-B30F-1BA348F0F64A}"/>
          </ac:grpSpMkLst>
        </pc:grpChg>
        <pc:picChg chg="add mod ord">
          <ac:chgData name="Patel, Parth Rameshbhai" userId="8c8058b5-1fc6-4e08-9fd2-4e0a6a42e1ed" providerId="ADAL" clId="{39C91180-650E-4421-A3EF-8288AFCBEE09}" dt="2023-06-16T18:24:35.528" v="2598" actId="26606"/>
          <ac:picMkLst>
            <pc:docMk/>
            <pc:sldMk cId="404564334" sldId="2730"/>
            <ac:picMk id="5" creationId="{A70E932F-EB57-D9C9-E4BC-1ED11835F99A}"/>
          </ac:picMkLst>
        </pc:picChg>
        <pc:cxnChg chg="add del">
          <ac:chgData name="Patel, Parth Rameshbhai" userId="8c8058b5-1fc6-4e08-9fd2-4e0a6a42e1ed" providerId="ADAL" clId="{39C91180-650E-4421-A3EF-8288AFCBEE09}" dt="2023-06-16T18:22:42.221" v="2584" actId="26606"/>
          <ac:cxnSpMkLst>
            <pc:docMk/>
            <pc:sldMk cId="404564334" sldId="2730"/>
            <ac:cxnSpMk id="34" creationId="{C49DA8F6-BCC1-4447-B54C-57856834B94B}"/>
          </ac:cxnSpMkLst>
        </pc:cxnChg>
      </pc:sldChg>
      <pc:sldChg chg="new del">
        <pc:chgData name="Patel, Parth Rameshbhai" userId="8c8058b5-1fc6-4e08-9fd2-4e0a6a42e1ed" providerId="ADAL" clId="{39C91180-650E-4421-A3EF-8288AFCBEE09}" dt="2023-06-16T17:20:56.292" v="1676" actId="680"/>
        <pc:sldMkLst>
          <pc:docMk/>
          <pc:sldMk cId="1711268061" sldId="2730"/>
        </pc:sldMkLst>
      </pc:sldChg>
      <pc:sldChg chg="addSp delSp modSp add mod">
        <pc:chgData name="Patel, Parth Rameshbhai" userId="8c8058b5-1fc6-4e08-9fd2-4e0a6a42e1ed" providerId="ADAL" clId="{39C91180-650E-4421-A3EF-8288AFCBEE09}" dt="2023-06-16T17:48:36.783" v="2083" actId="20577"/>
        <pc:sldMkLst>
          <pc:docMk/>
          <pc:sldMk cId="3719411019" sldId="2731"/>
        </pc:sldMkLst>
        <pc:spChg chg="add mod">
          <ac:chgData name="Patel, Parth Rameshbhai" userId="8c8058b5-1fc6-4e08-9fd2-4e0a6a42e1ed" providerId="ADAL" clId="{39C91180-650E-4421-A3EF-8288AFCBEE09}" dt="2023-06-16T17:48:09.634" v="2059" actId="1076"/>
          <ac:spMkLst>
            <pc:docMk/>
            <pc:sldMk cId="3719411019" sldId="2731"/>
            <ac:spMk id="3" creationId="{C9D6C3E8-2083-362F-3187-DB0B71197173}"/>
          </ac:spMkLst>
        </pc:spChg>
        <pc:spChg chg="del mod">
          <ac:chgData name="Patel, Parth Rameshbhai" userId="8c8058b5-1fc6-4e08-9fd2-4e0a6a42e1ed" providerId="ADAL" clId="{39C91180-650E-4421-A3EF-8288AFCBEE09}" dt="2023-06-16T17:47:30.626" v="2054"/>
          <ac:spMkLst>
            <pc:docMk/>
            <pc:sldMk cId="3719411019" sldId="2731"/>
            <ac:spMk id="21" creationId="{5511D3B5-56F7-2870-F80A-45D692E5106E}"/>
          </ac:spMkLst>
        </pc:spChg>
        <pc:spChg chg="add del mod">
          <ac:chgData name="Patel, Parth Rameshbhai" userId="8c8058b5-1fc6-4e08-9fd2-4e0a6a42e1ed" providerId="ADAL" clId="{39C91180-650E-4421-A3EF-8288AFCBEE09}" dt="2023-06-16T17:48:36.783" v="2083" actId="20577"/>
          <ac:spMkLst>
            <pc:docMk/>
            <pc:sldMk cId="3719411019" sldId="2731"/>
            <ac:spMk id="23" creationId="{E67A52BA-3E58-997E-8D74-27F66EDB3937}"/>
          </ac:spMkLst>
        </pc:spChg>
        <pc:spChg chg="del">
          <ac:chgData name="Patel, Parth Rameshbhai" userId="8c8058b5-1fc6-4e08-9fd2-4e0a6a42e1ed" providerId="ADAL" clId="{39C91180-650E-4421-A3EF-8288AFCBEE09}" dt="2023-06-16T17:47:57.929" v="2057" actId="478"/>
          <ac:spMkLst>
            <pc:docMk/>
            <pc:sldMk cId="3719411019" sldId="2731"/>
            <ac:spMk id="76" creationId="{C65E4D5E-2C23-B397-C185-E7AC5359503C}"/>
          </ac:spMkLst>
        </pc:spChg>
      </pc:sldChg>
      <pc:sldChg chg="new">
        <pc:chgData name="Patel, Parth Rameshbhai" userId="8c8058b5-1fc6-4e08-9fd2-4e0a6a42e1ed" providerId="ADAL" clId="{39C91180-650E-4421-A3EF-8288AFCBEE09}" dt="2023-06-16T17:49:44.624" v="2084" actId="680"/>
        <pc:sldMkLst>
          <pc:docMk/>
          <pc:sldMk cId="3581455625" sldId="2732"/>
        </pc:sldMkLst>
      </pc:sldChg>
    </pc:docChg>
  </pc:docChgLst>
  <pc:docChgLst>
    <pc:chgData name="Patel, Parth Rameshbhai" userId="S::parth.patel@kochgs.com::8c8058b5-1fc6-4e08-9fd2-4e0a6a42e1ed" providerId="AD" clId="Web-{3D872D06-DD10-34CD-9359-BCB46FAC0044}"/>
    <pc:docChg chg="addSld modSld">
      <pc:chgData name="Patel, Parth Rameshbhai" userId="S::parth.patel@kochgs.com::8c8058b5-1fc6-4e08-9fd2-4e0a6a42e1ed" providerId="AD" clId="Web-{3D872D06-DD10-34CD-9359-BCB46FAC0044}" dt="2023-06-13T16:26:23.107" v="43"/>
      <pc:docMkLst>
        <pc:docMk/>
      </pc:docMkLst>
      <pc:sldChg chg="mod modShow">
        <pc:chgData name="Patel, Parth Rameshbhai" userId="S::parth.patel@kochgs.com::8c8058b5-1fc6-4e08-9fd2-4e0a6a42e1ed" providerId="AD" clId="Web-{3D872D06-DD10-34CD-9359-BCB46FAC0044}" dt="2023-06-13T16:25:44.028" v="0"/>
        <pc:sldMkLst>
          <pc:docMk/>
          <pc:sldMk cId="2044892578" sldId="793"/>
        </pc:sldMkLst>
      </pc:sldChg>
      <pc:sldChg chg="delSp modSp add replId">
        <pc:chgData name="Patel, Parth Rameshbhai" userId="S::parth.patel@kochgs.com::8c8058b5-1fc6-4e08-9fd2-4e0a6a42e1ed" providerId="AD" clId="Web-{3D872D06-DD10-34CD-9359-BCB46FAC0044}" dt="2023-06-13T16:26:23.107" v="43"/>
        <pc:sldMkLst>
          <pc:docMk/>
          <pc:sldMk cId="1865970085" sldId="2707"/>
        </pc:sldMkLst>
        <pc:spChg chg="del">
          <ac:chgData name="Patel, Parth Rameshbhai" userId="S::parth.patel@kochgs.com::8c8058b5-1fc6-4e08-9fd2-4e0a6a42e1ed" providerId="AD" clId="Web-{3D872D06-DD10-34CD-9359-BCB46FAC0044}" dt="2023-06-13T16:26:23.107" v="42"/>
          <ac:spMkLst>
            <pc:docMk/>
            <pc:sldMk cId="1865970085" sldId="2707"/>
            <ac:spMk id="9" creationId="{86A12CF5-3D86-C39D-B4E6-FB41C7ED994D}"/>
          </ac:spMkLst>
        </pc:spChg>
        <pc:spChg chg="mod">
          <ac:chgData name="Patel, Parth Rameshbhai" userId="S::parth.patel@kochgs.com::8c8058b5-1fc6-4e08-9fd2-4e0a6a42e1ed" providerId="AD" clId="Web-{3D872D06-DD10-34CD-9359-BCB46FAC0044}" dt="2023-06-13T16:26:19.841" v="41" actId="20577"/>
          <ac:spMkLst>
            <pc:docMk/>
            <pc:sldMk cId="1865970085" sldId="2707"/>
            <ac:spMk id="10" creationId="{A813D4BB-5DC1-4FBC-9F8F-E4ADC1EBE4C1}"/>
          </ac:spMkLst>
        </pc:spChg>
        <pc:picChg chg="del">
          <ac:chgData name="Patel, Parth Rameshbhai" userId="S::parth.patel@kochgs.com::8c8058b5-1fc6-4e08-9fd2-4e0a6a42e1ed" providerId="AD" clId="Web-{3D872D06-DD10-34CD-9359-BCB46FAC0044}" dt="2023-06-13T16:26:23.107" v="43"/>
          <ac:picMkLst>
            <pc:docMk/>
            <pc:sldMk cId="1865970085" sldId="2707"/>
            <ac:picMk id="5" creationId="{1E8C3B92-1F9E-CD9C-E751-AB8D8873A964}"/>
          </ac:picMkLst>
        </pc:picChg>
      </pc:sldChg>
    </pc:docChg>
  </pc:docChgLst>
  <pc:docChgLst>
    <pc:chgData name="Sahu, Rabi Kiran" userId="8f3453ff-3efa-4817-876e-e3e205a5cc93" providerId="ADAL" clId="{BD0EAF39-6C6A-4631-B2C8-2D5421E3277B}"/>
    <pc:docChg chg="undo custSel addSld delSld modSld">
      <pc:chgData name="Sahu, Rabi Kiran" userId="8f3453ff-3efa-4817-876e-e3e205a5cc93" providerId="ADAL" clId="{BD0EAF39-6C6A-4631-B2C8-2D5421E3277B}" dt="2023-06-16T07:37:43.977" v="2260" actId="1076"/>
      <pc:docMkLst>
        <pc:docMk/>
      </pc:docMkLst>
      <pc:sldChg chg="modSp mod modShow">
        <pc:chgData name="Sahu, Rabi Kiran" userId="8f3453ff-3efa-4817-876e-e3e205a5cc93" providerId="ADAL" clId="{BD0EAF39-6C6A-4631-B2C8-2D5421E3277B}" dt="2023-06-16T04:36:44.713" v="2115" actId="1076"/>
        <pc:sldMkLst>
          <pc:docMk/>
          <pc:sldMk cId="2044892578" sldId="793"/>
        </pc:sldMkLst>
        <pc:spChg chg="mod">
          <ac:chgData name="Sahu, Rabi Kiran" userId="8f3453ff-3efa-4817-876e-e3e205a5cc93" providerId="ADAL" clId="{BD0EAF39-6C6A-4631-B2C8-2D5421E3277B}" dt="2023-06-16T03:42:15.507" v="302" actId="20577"/>
          <ac:spMkLst>
            <pc:docMk/>
            <pc:sldMk cId="2044892578" sldId="793"/>
            <ac:spMk id="79" creationId="{4F25CF8A-FCDE-41F2-93B4-4A0053D5B724}"/>
          </ac:spMkLst>
        </pc:spChg>
        <pc:spChg chg="mod">
          <ac:chgData name="Sahu, Rabi Kiran" userId="8f3453ff-3efa-4817-876e-e3e205a5cc93" providerId="ADAL" clId="{BD0EAF39-6C6A-4631-B2C8-2D5421E3277B}" dt="2023-06-16T04:36:13.626" v="2099" actId="1076"/>
          <ac:spMkLst>
            <pc:docMk/>
            <pc:sldMk cId="2044892578" sldId="793"/>
            <ac:spMk id="80" creationId="{32271A0B-415E-4060-8DB0-C9A6366A4C9D}"/>
          </ac:spMkLst>
        </pc:spChg>
        <pc:spChg chg="mod">
          <ac:chgData name="Sahu, Rabi Kiran" userId="8f3453ff-3efa-4817-876e-e3e205a5cc93" providerId="ADAL" clId="{BD0EAF39-6C6A-4631-B2C8-2D5421E3277B}" dt="2023-06-16T04:36:44.713" v="2115" actId="1076"/>
          <ac:spMkLst>
            <pc:docMk/>
            <pc:sldMk cId="2044892578" sldId="793"/>
            <ac:spMk id="270" creationId="{5C6D7D4F-89F4-4190-A3AB-1F391CF8FF69}"/>
          </ac:spMkLst>
        </pc:spChg>
      </pc:sldChg>
      <pc:sldChg chg="modSp mod">
        <pc:chgData name="Sahu, Rabi Kiran" userId="8f3453ff-3efa-4817-876e-e3e205a5cc93" providerId="ADAL" clId="{BD0EAF39-6C6A-4631-B2C8-2D5421E3277B}" dt="2023-06-16T04:48:32.472" v="2251" actId="14100"/>
        <pc:sldMkLst>
          <pc:docMk/>
          <pc:sldMk cId="84726878" sldId="833"/>
        </pc:sldMkLst>
        <pc:spChg chg="mod">
          <ac:chgData name="Sahu, Rabi Kiran" userId="8f3453ff-3efa-4817-876e-e3e205a5cc93" providerId="ADAL" clId="{BD0EAF39-6C6A-4631-B2C8-2D5421E3277B}" dt="2023-06-16T04:47:39.782" v="2219" actId="1076"/>
          <ac:spMkLst>
            <pc:docMk/>
            <pc:sldMk cId="84726878" sldId="833"/>
            <ac:spMk id="9" creationId="{86A12CF5-3D86-C39D-B4E6-FB41C7ED994D}"/>
          </ac:spMkLst>
        </pc:spChg>
        <pc:spChg chg="mod">
          <ac:chgData name="Sahu, Rabi Kiran" userId="8f3453ff-3efa-4817-876e-e3e205a5cc93" providerId="ADAL" clId="{BD0EAF39-6C6A-4631-B2C8-2D5421E3277B}" dt="2023-06-16T04:48:32.472" v="2251" actId="14100"/>
          <ac:spMkLst>
            <pc:docMk/>
            <pc:sldMk cId="84726878" sldId="833"/>
            <ac:spMk id="10" creationId="{A813D4BB-5DC1-4FBC-9F8F-E4ADC1EBE4C1}"/>
          </ac:spMkLst>
        </pc:spChg>
        <pc:picChg chg="mod">
          <ac:chgData name="Sahu, Rabi Kiran" userId="8f3453ff-3efa-4817-876e-e3e205a5cc93" providerId="ADAL" clId="{BD0EAF39-6C6A-4631-B2C8-2D5421E3277B}" dt="2023-06-16T03:42:39.454" v="304" actId="1076"/>
          <ac:picMkLst>
            <pc:docMk/>
            <pc:sldMk cId="84726878" sldId="833"/>
            <ac:picMk id="3" creationId="{F8B4E7F1-B2AB-8CDC-135C-D6B12EBC1BC8}"/>
          </ac:picMkLst>
        </pc:picChg>
        <pc:picChg chg="mod">
          <ac:chgData name="Sahu, Rabi Kiran" userId="8f3453ff-3efa-4817-876e-e3e205a5cc93" providerId="ADAL" clId="{BD0EAF39-6C6A-4631-B2C8-2D5421E3277B}" dt="2023-06-16T03:42:33.877" v="303" actId="1076"/>
          <ac:picMkLst>
            <pc:docMk/>
            <pc:sldMk cId="84726878" sldId="833"/>
            <ac:picMk id="12" creationId="{363A7559-D7FE-124F-D408-1C866382486E}"/>
          </ac:picMkLst>
        </pc:picChg>
      </pc:sldChg>
      <pc:sldChg chg="del">
        <pc:chgData name="Sahu, Rabi Kiran" userId="8f3453ff-3efa-4817-876e-e3e205a5cc93" providerId="ADAL" clId="{BD0EAF39-6C6A-4631-B2C8-2D5421E3277B}" dt="2023-06-16T04:15:58.660" v="1328" actId="47"/>
        <pc:sldMkLst>
          <pc:docMk/>
          <pc:sldMk cId="3745505091" sldId="836"/>
        </pc:sldMkLst>
      </pc:sldChg>
      <pc:sldChg chg="modSp del">
        <pc:chgData name="Sahu, Rabi Kiran" userId="8f3453ff-3efa-4817-876e-e3e205a5cc93" providerId="ADAL" clId="{BD0EAF39-6C6A-4631-B2C8-2D5421E3277B}" dt="2023-06-16T04:30:09.542" v="2060" actId="47"/>
        <pc:sldMkLst>
          <pc:docMk/>
          <pc:sldMk cId="1035202006" sldId="846"/>
        </pc:sldMkLst>
        <pc:graphicFrameChg chg="mod">
          <ac:chgData name="Sahu, Rabi Kiran" userId="8f3453ff-3efa-4817-876e-e3e205a5cc93" providerId="ADAL" clId="{BD0EAF39-6C6A-4631-B2C8-2D5421E3277B}" dt="2023-06-16T03:44:54.249" v="333" actId="20577"/>
          <ac:graphicFrameMkLst>
            <pc:docMk/>
            <pc:sldMk cId="1035202006" sldId="846"/>
            <ac:graphicFrameMk id="15" creationId="{C6547125-AC16-476D-8E2C-5B8A431A6457}"/>
          </ac:graphicFrameMkLst>
        </pc:graphicFrameChg>
      </pc:sldChg>
      <pc:sldChg chg="del">
        <pc:chgData name="Sahu, Rabi Kiran" userId="8f3453ff-3efa-4817-876e-e3e205a5cc93" providerId="ADAL" clId="{BD0EAF39-6C6A-4631-B2C8-2D5421E3277B}" dt="2023-06-14T05:52:14.877" v="80" actId="47"/>
        <pc:sldMkLst>
          <pc:docMk/>
          <pc:sldMk cId="2738660557" sldId="848"/>
        </pc:sldMkLst>
      </pc:sldChg>
      <pc:sldChg chg="addSp modSp mod">
        <pc:chgData name="Sahu, Rabi Kiran" userId="8f3453ff-3efa-4817-876e-e3e205a5cc93" providerId="ADAL" clId="{BD0EAF39-6C6A-4631-B2C8-2D5421E3277B}" dt="2023-06-16T04:35:57.511" v="2098" actId="14100"/>
        <pc:sldMkLst>
          <pc:docMk/>
          <pc:sldMk cId="1939760907" sldId="2704"/>
        </pc:sldMkLst>
        <pc:spChg chg="add mod">
          <ac:chgData name="Sahu, Rabi Kiran" userId="8f3453ff-3efa-4817-876e-e3e205a5cc93" providerId="ADAL" clId="{BD0EAF39-6C6A-4631-B2C8-2D5421E3277B}" dt="2023-06-14T05:50:49.591" v="26" actId="20577"/>
          <ac:spMkLst>
            <pc:docMk/>
            <pc:sldMk cId="1939760907" sldId="2704"/>
            <ac:spMk id="2" creationId="{A064F85F-04B2-74D6-4F55-8D15B444B4AA}"/>
          </ac:spMkLst>
        </pc:spChg>
        <pc:spChg chg="mod">
          <ac:chgData name="Sahu, Rabi Kiran" userId="8f3453ff-3efa-4817-876e-e3e205a5cc93" providerId="ADAL" clId="{BD0EAF39-6C6A-4631-B2C8-2D5421E3277B}" dt="2023-06-16T04:35:12.126" v="2087" actId="1037"/>
          <ac:spMkLst>
            <pc:docMk/>
            <pc:sldMk cId="1939760907" sldId="2704"/>
            <ac:spMk id="25" creationId="{0582F9B8-FFFF-8BF7-5AD6-A242C950A9D2}"/>
          </ac:spMkLst>
        </pc:spChg>
        <pc:spChg chg="mod">
          <ac:chgData name="Sahu, Rabi Kiran" userId="8f3453ff-3efa-4817-876e-e3e205a5cc93" providerId="ADAL" clId="{BD0EAF39-6C6A-4631-B2C8-2D5421E3277B}" dt="2023-06-14T05:51:10.985" v="31" actId="1076"/>
          <ac:spMkLst>
            <pc:docMk/>
            <pc:sldMk cId="1939760907" sldId="2704"/>
            <ac:spMk id="57" creationId="{E6C16A14-CCE3-48B8-9FBC-284059649532}"/>
          </ac:spMkLst>
        </pc:spChg>
        <pc:spChg chg="mod">
          <ac:chgData name="Sahu, Rabi Kiran" userId="8f3453ff-3efa-4817-876e-e3e205a5cc93" providerId="ADAL" clId="{BD0EAF39-6C6A-4631-B2C8-2D5421E3277B}" dt="2023-06-16T04:35:53.938" v="2097" actId="1036"/>
          <ac:spMkLst>
            <pc:docMk/>
            <pc:sldMk cId="1939760907" sldId="2704"/>
            <ac:spMk id="121" creationId="{7CB47826-9EEC-4485-BC3A-9301E8145D33}"/>
          </ac:spMkLst>
        </pc:spChg>
        <pc:spChg chg="mod">
          <ac:chgData name="Sahu, Rabi Kiran" userId="8f3453ff-3efa-4817-876e-e3e205a5cc93" providerId="ADAL" clId="{BD0EAF39-6C6A-4631-B2C8-2D5421E3277B}" dt="2023-06-16T04:35:57.511" v="2098" actId="14100"/>
          <ac:spMkLst>
            <pc:docMk/>
            <pc:sldMk cId="1939760907" sldId="2704"/>
            <ac:spMk id="122" creationId="{169FB006-4B6A-40B7-8551-056BDD61D377}"/>
          </ac:spMkLst>
        </pc:spChg>
        <pc:picChg chg="add mod">
          <ac:chgData name="Sahu, Rabi Kiran" userId="8f3453ff-3efa-4817-876e-e3e205a5cc93" providerId="ADAL" clId="{BD0EAF39-6C6A-4631-B2C8-2D5421E3277B}" dt="2023-06-14T05:52:07.581" v="79" actId="1076"/>
          <ac:picMkLst>
            <pc:docMk/>
            <pc:sldMk cId="1939760907" sldId="2704"/>
            <ac:picMk id="12" creationId="{D20C008D-02FD-AE6D-069C-1E7B5E07D479}"/>
          </ac:picMkLst>
        </pc:picChg>
        <pc:picChg chg="mod">
          <ac:chgData name="Sahu, Rabi Kiran" userId="8f3453ff-3efa-4817-876e-e3e205a5cc93" providerId="ADAL" clId="{BD0EAF39-6C6A-4631-B2C8-2D5421E3277B}" dt="2023-06-14T05:51:02.691" v="28" actId="1076"/>
          <ac:picMkLst>
            <pc:docMk/>
            <pc:sldMk cId="1939760907" sldId="2704"/>
            <ac:picMk id="37" creationId="{8F9CA926-A886-2D6B-B54E-C9AF51C643DD}"/>
          </ac:picMkLst>
        </pc:picChg>
        <pc:picChg chg="mod">
          <ac:chgData name="Sahu, Rabi Kiran" userId="8f3453ff-3efa-4817-876e-e3e205a5cc93" providerId="ADAL" clId="{BD0EAF39-6C6A-4631-B2C8-2D5421E3277B}" dt="2023-06-16T04:35:53.938" v="2097" actId="1036"/>
          <ac:picMkLst>
            <pc:docMk/>
            <pc:sldMk cId="1939760907" sldId="2704"/>
            <ac:picMk id="124" creationId="{3C76AFA4-0BF7-896F-4807-04C37116CF3F}"/>
          </ac:picMkLst>
        </pc:picChg>
        <pc:cxnChg chg="add mod">
          <ac:chgData name="Sahu, Rabi Kiran" userId="8f3453ff-3efa-4817-876e-e3e205a5cc93" providerId="ADAL" clId="{BD0EAF39-6C6A-4631-B2C8-2D5421E3277B}" dt="2023-06-14T05:51:28.657" v="75" actId="1036"/>
          <ac:cxnSpMkLst>
            <pc:docMk/>
            <pc:sldMk cId="1939760907" sldId="2704"/>
            <ac:cxnSpMk id="5" creationId="{1B550D65-C848-55BF-CDA2-C5272C56BA13}"/>
          </ac:cxnSpMkLst>
        </pc:cxnChg>
        <pc:cxnChg chg="mod">
          <ac:chgData name="Sahu, Rabi Kiran" userId="8f3453ff-3efa-4817-876e-e3e205a5cc93" providerId="ADAL" clId="{BD0EAF39-6C6A-4631-B2C8-2D5421E3277B}" dt="2023-06-16T04:35:06.345" v="2082" actId="1036"/>
          <ac:cxnSpMkLst>
            <pc:docMk/>
            <pc:sldMk cId="1939760907" sldId="2704"/>
            <ac:cxnSpMk id="16" creationId="{1AEBFCDA-B48E-27B4-060D-46481CDD31AF}"/>
          </ac:cxnSpMkLst>
        </pc:cxnChg>
        <pc:cxnChg chg="mod">
          <ac:chgData name="Sahu, Rabi Kiran" userId="8f3453ff-3efa-4817-876e-e3e205a5cc93" providerId="ADAL" clId="{BD0EAF39-6C6A-4631-B2C8-2D5421E3277B}" dt="2023-06-14T05:50:58.343" v="27" actId="14100"/>
          <ac:cxnSpMkLst>
            <pc:docMk/>
            <pc:sldMk cId="1939760907" sldId="2704"/>
            <ac:cxnSpMk id="18" creationId="{CCFCB933-4837-47FA-99B5-A7419517A77E}"/>
          </ac:cxnSpMkLst>
        </pc:cxnChg>
        <pc:cxnChg chg="mod">
          <ac:chgData name="Sahu, Rabi Kiran" userId="8f3453ff-3efa-4817-876e-e3e205a5cc93" providerId="ADAL" clId="{BD0EAF39-6C6A-4631-B2C8-2D5421E3277B}" dt="2023-06-14T05:51:08.045" v="29" actId="1076"/>
          <ac:cxnSpMkLst>
            <pc:docMk/>
            <pc:sldMk cId="1939760907" sldId="2704"/>
            <ac:cxnSpMk id="44" creationId="{A5FE1A00-1738-4676-9605-C3FA4BFDAB1B}"/>
          </ac:cxnSpMkLst>
        </pc:cxnChg>
        <pc:cxnChg chg="mod">
          <ac:chgData name="Sahu, Rabi Kiran" userId="8f3453ff-3efa-4817-876e-e3e205a5cc93" providerId="ADAL" clId="{BD0EAF39-6C6A-4631-B2C8-2D5421E3277B}" dt="2023-06-16T04:35:36.509" v="2090" actId="14100"/>
          <ac:cxnSpMkLst>
            <pc:docMk/>
            <pc:sldMk cId="1939760907" sldId="2704"/>
            <ac:cxnSpMk id="75" creationId="{44B40078-76A6-4840-BCA5-A4FCF0445939}"/>
          </ac:cxnSpMkLst>
        </pc:cxnChg>
        <pc:cxnChg chg="mod">
          <ac:chgData name="Sahu, Rabi Kiran" userId="8f3453ff-3efa-4817-876e-e3e205a5cc93" providerId="ADAL" clId="{BD0EAF39-6C6A-4631-B2C8-2D5421E3277B}" dt="2023-06-16T04:35:53.938" v="2097" actId="1036"/>
          <ac:cxnSpMkLst>
            <pc:docMk/>
            <pc:sldMk cId="1939760907" sldId="2704"/>
            <ac:cxnSpMk id="110" creationId="{4C9E5E89-EF34-19D6-86FE-FE419624511F}"/>
          </ac:cxnSpMkLst>
        </pc:cxnChg>
      </pc:sldChg>
      <pc:sldChg chg="del">
        <pc:chgData name="Sahu, Rabi Kiran" userId="8f3453ff-3efa-4817-876e-e3e205a5cc93" providerId="ADAL" clId="{BD0EAF39-6C6A-4631-B2C8-2D5421E3277B}" dt="2023-06-14T05:52:21.936" v="81" actId="47"/>
        <pc:sldMkLst>
          <pc:docMk/>
          <pc:sldMk cId="266922051" sldId="2705"/>
        </pc:sldMkLst>
      </pc:sldChg>
      <pc:sldChg chg="modSp mod">
        <pc:chgData name="Sahu, Rabi Kiran" userId="8f3453ff-3efa-4817-876e-e3e205a5cc93" providerId="ADAL" clId="{BD0EAF39-6C6A-4631-B2C8-2D5421E3277B}" dt="2023-06-16T04:30:02.384" v="2059" actId="108"/>
        <pc:sldMkLst>
          <pc:docMk/>
          <pc:sldMk cId="2849772040" sldId="2709"/>
        </pc:sldMkLst>
        <pc:spChg chg="mod">
          <ac:chgData name="Sahu, Rabi Kiran" userId="8f3453ff-3efa-4817-876e-e3e205a5cc93" providerId="ADAL" clId="{BD0EAF39-6C6A-4631-B2C8-2D5421E3277B}" dt="2023-06-16T03:42:56.332" v="305" actId="1076"/>
          <ac:spMkLst>
            <pc:docMk/>
            <pc:sldMk cId="2849772040" sldId="2709"/>
            <ac:spMk id="104" creationId="{17DABAC2-6D81-D6B9-E3C7-87FBE486029D}"/>
          </ac:spMkLst>
        </pc:spChg>
        <pc:graphicFrameChg chg="mod">
          <ac:chgData name="Sahu, Rabi Kiran" userId="8f3453ff-3efa-4817-876e-e3e205a5cc93" providerId="ADAL" clId="{BD0EAF39-6C6A-4631-B2C8-2D5421E3277B}" dt="2023-06-16T04:30:02.384" v="2059" actId="108"/>
          <ac:graphicFrameMkLst>
            <pc:docMk/>
            <pc:sldMk cId="2849772040" sldId="2709"/>
            <ac:graphicFrameMk id="15" creationId="{C6547125-AC16-476D-8E2C-5B8A431A6457}"/>
          </ac:graphicFrameMkLst>
        </pc:graphicFrameChg>
      </pc:sldChg>
      <pc:sldChg chg="del">
        <pc:chgData name="Sahu, Rabi Kiran" userId="8f3453ff-3efa-4817-876e-e3e205a5cc93" providerId="ADAL" clId="{BD0EAF39-6C6A-4631-B2C8-2D5421E3277B}" dt="2023-06-16T03:44:39.383" v="332" actId="47"/>
        <pc:sldMkLst>
          <pc:docMk/>
          <pc:sldMk cId="4241174699" sldId="2710"/>
        </pc:sldMkLst>
      </pc:sldChg>
      <pc:sldChg chg="del">
        <pc:chgData name="Sahu, Rabi Kiran" userId="8f3453ff-3efa-4817-876e-e3e205a5cc93" providerId="ADAL" clId="{BD0EAF39-6C6A-4631-B2C8-2D5421E3277B}" dt="2023-06-16T03:50:21.383" v="672" actId="47"/>
        <pc:sldMkLst>
          <pc:docMk/>
          <pc:sldMk cId="3495184630" sldId="2711"/>
        </pc:sldMkLst>
      </pc:sldChg>
      <pc:sldChg chg="addSp delSp modSp mod">
        <pc:chgData name="Sahu, Rabi Kiran" userId="8f3453ff-3efa-4817-876e-e3e205a5cc93" providerId="ADAL" clId="{BD0EAF39-6C6A-4631-B2C8-2D5421E3277B}" dt="2023-06-16T07:29:48.095" v="2258" actId="20577"/>
        <pc:sldMkLst>
          <pc:docMk/>
          <pc:sldMk cId="2065581874" sldId="2712"/>
        </pc:sldMkLst>
        <pc:spChg chg="mod">
          <ac:chgData name="Sahu, Rabi Kiran" userId="8f3453ff-3efa-4817-876e-e3e205a5cc93" providerId="ADAL" clId="{BD0EAF39-6C6A-4631-B2C8-2D5421E3277B}" dt="2023-06-16T04:38:28.637" v="2120" actId="20577"/>
          <ac:spMkLst>
            <pc:docMk/>
            <pc:sldMk cId="2065581874" sldId="2712"/>
            <ac:spMk id="21" creationId="{5511D3B5-56F7-2870-F80A-45D692E5106E}"/>
          </ac:spMkLst>
        </pc:spChg>
        <pc:spChg chg="mod">
          <ac:chgData name="Sahu, Rabi Kiran" userId="8f3453ff-3efa-4817-876e-e3e205a5cc93" providerId="ADAL" clId="{BD0EAF39-6C6A-4631-B2C8-2D5421E3277B}" dt="2023-06-16T04:22:58.520" v="2001" actId="6549"/>
          <ac:spMkLst>
            <pc:docMk/>
            <pc:sldMk cId="2065581874" sldId="2712"/>
            <ac:spMk id="23" creationId="{E67A52BA-3E58-997E-8D74-27F66EDB3937}"/>
          </ac:spMkLst>
        </pc:spChg>
        <pc:spChg chg="mod">
          <ac:chgData name="Sahu, Rabi Kiran" userId="8f3453ff-3efa-4817-876e-e3e205a5cc93" providerId="ADAL" clId="{BD0EAF39-6C6A-4631-B2C8-2D5421E3277B}" dt="2023-06-16T03:56:01.065" v="793" actId="1076"/>
          <ac:spMkLst>
            <pc:docMk/>
            <pc:sldMk cId="2065581874" sldId="2712"/>
            <ac:spMk id="76" creationId="{C65E4D5E-2C23-B397-C185-E7AC5359503C}"/>
          </ac:spMkLst>
        </pc:spChg>
        <pc:graphicFrameChg chg="add mod modGraphic">
          <ac:chgData name="Sahu, Rabi Kiran" userId="8f3453ff-3efa-4817-876e-e3e205a5cc93" providerId="ADAL" clId="{BD0EAF39-6C6A-4631-B2C8-2D5421E3277B}" dt="2023-06-16T07:29:48.095" v="2258" actId="20577"/>
          <ac:graphicFrameMkLst>
            <pc:docMk/>
            <pc:sldMk cId="2065581874" sldId="2712"/>
            <ac:graphicFrameMk id="2" creationId="{D3EF2BE2-A9C7-583D-7E94-307F7EA71C66}"/>
          </ac:graphicFrameMkLst>
        </pc:graphicFrameChg>
        <pc:picChg chg="del">
          <ac:chgData name="Sahu, Rabi Kiran" userId="8f3453ff-3efa-4817-876e-e3e205a5cc93" providerId="ADAL" clId="{BD0EAF39-6C6A-4631-B2C8-2D5421E3277B}" dt="2023-06-16T03:51:28.620" v="677" actId="478"/>
          <ac:picMkLst>
            <pc:docMk/>
            <pc:sldMk cId="2065581874" sldId="2712"/>
            <ac:picMk id="19" creationId="{D12CF275-0865-2D07-AEA4-853293895FE7}"/>
          </ac:picMkLst>
        </pc:picChg>
      </pc:sldChg>
      <pc:sldChg chg="addSp delSp modSp add mod">
        <pc:chgData name="Sahu, Rabi Kiran" userId="8f3453ff-3efa-4817-876e-e3e205a5cc93" providerId="ADAL" clId="{BD0EAF39-6C6A-4631-B2C8-2D5421E3277B}" dt="2023-06-16T03:44:20.216" v="331" actId="1076"/>
        <pc:sldMkLst>
          <pc:docMk/>
          <pc:sldMk cId="2795363776" sldId="2713"/>
        </pc:sldMkLst>
        <pc:spChg chg="add mod">
          <ac:chgData name="Sahu, Rabi Kiran" userId="8f3453ff-3efa-4817-876e-e3e205a5cc93" providerId="ADAL" clId="{BD0EAF39-6C6A-4631-B2C8-2D5421E3277B}" dt="2023-06-16T03:44:20.216" v="331" actId="1076"/>
          <ac:spMkLst>
            <pc:docMk/>
            <pc:sldMk cId="2795363776" sldId="2713"/>
            <ac:spMk id="3" creationId="{7DD6A978-ACEF-87B0-0E2C-4A8E41053942}"/>
          </ac:spMkLst>
        </pc:spChg>
        <pc:spChg chg="mod">
          <ac:chgData name="Sahu, Rabi Kiran" userId="8f3453ff-3efa-4817-876e-e3e205a5cc93" providerId="ADAL" clId="{BD0EAF39-6C6A-4631-B2C8-2D5421E3277B}" dt="2023-06-16T03:43:33.787" v="324" actId="20577"/>
          <ac:spMkLst>
            <pc:docMk/>
            <pc:sldMk cId="2795363776" sldId="2713"/>
            <ac:spMk id="104" creationId="{17DABAC2-6D81-D6B9-E3C7-87FBE486029D}"/>
          </ac:spMkLst>
        </pc:spChg>
        <pc:graphicFrameChg chg="del mod">
          <ac:chgData name="Sahu, Rabi Kiran" userId="8f3453ff-3efa-4817-876e-e3e205a5cc93" providerId="ADAL" clId="{BD0EAF39-6C6A-4631-B2C8-2D5421E3277B}" dt="2023-06-16T03:43:58.948" v="327" actId="478"/>
          <ac:graphicFrameMkLst>
            <pc:docMk/>
            <pc:sldMk cId="2795363776" sldId="2713"/>
            <ac:graphicFrameMk id="15" creationId="{C6547125-AC16-476D-8E2C-5B8A431A6457}"/>
          </ac:graphicFrameMkLst>
        </pc:graphicFrameChg>
      </pc:sldChg>
      <pc:sldChg chg="new del">
        <pc:chgData name="Sahu, Rabi Kiran" userId="8f3453ff-3efa-4817-876e-e3e205a5cc93" providerId="ADAL" clId="{BD0EAF39-6C6A-4631-B2C8-2D5421E3277B}" dt="2023-06-16T03:43:15.938" v="307" actId="47"/>
        <pc:sldMkLst>
          <pc:docMk/>
          <pc:sldMk cId="3334389030" sldId="2713"/>
        </pc:sldMkLst>
      </pc:sldChg>
      <pc:sldChg chg="modSp add mod">
        <pc:chgData name="Sahu, Rabi Kiran" userId="8f3453ff-3efa-4817-876e-e3e205a5cc93" providerId="ADAL" clId="{BD0EAF39-6C6A-4631-B2C8-2D5421E3277B}" dt="2023-06-16T04:13:54.318" v="1237" actId="20577"/>
        <pc:sldMkLst>
          <pc:docMk/>
          <pc:sldMk cId="1777822253" sldId="2714"/>
        </pc:sldMkLst>
        <pc:spChg chg="mod">
          <ac:chgData name="Sahu, Rabi Kiran" userId="8f3453ff-3efa-4817-876e-e3e205a5cc93" providerId="ADAL" clId="{BD0EAF39-6C6A-4631-B2C8-2D5421E3277B}" dt="2023-06-16T04:13:54.318" v="1237" actId="20577"/>
          <ac:spMkLst>
            <pc:docMk/>
            <pc:sldMk cId="1777822253" sldId="2714"/>
            <ac:spMk id="3" creationId="{7DD6A978-ACEF-87B0-0E2C-4A8E41053942}"/>
          </ac:spMkLst>
        </pc:spChg>
        <pc:spChg chg="mod">
          <ac:chgData name="Sahu, Rabi Kiran" userId="8f3453ff-3efa-4817-876e-e3e205a5cc93" providerId="ADAL" clId="{BD0EAF39-6C6A-4631-B2C8-2D5421E3277B}" dt="2023-06-16T03:46:09.703" v="369" actId="14100"/>
          <ac:spMkLst>
            <pc:docMk/>
            <pc:sldMk cId="1777822253" sldId="2714"/>
            <ac:spMk id="104" creationId="{17DABAC2-6D81-D6B9-E3C7-87FBE486029D}"/>
          </ac:spMkLst>
        </pc:spChg>
      </pc:sldChg>
      <pc:sldChg chg="new del">
        <pc:chgData name="Sahu, Rabi Kiran" userId="8f3453ff-3efa-4817-876e-e3e205a5cc93" providerId="ADAL" clId="{BD0EAF39-6C6A-4631-B2C8-2D5421E3277B}" dt="2023-06-16T04:39:09.186" v="2123" actId="47"/>
        <pc:sldMkLst>
          <pc:docMk/>
          <pc:sldMk cId="2850014650" sldId="2715"/>
        </pc:sldMkLst>
      </pc:sldChg>
      <pc:sldChg chg="addSp delSp new del mod">
        <pc:chgData name="Sahu, Rabi Kiran" userId="8f3453ff-3efa-4817-876e-e3e205a5cc93" providerId="ADAL" clId="{BD0EAF39-6C6A-4631-B2C8-2D5421E3277B}" dt="2023-06-16T03:51:21.793" v="676" actId="47"/>
        <pc:sldMkLst>
          <pc:docMk/>
          <pc:sldMk cId="3114106190" sldId="2715"/>
        </pc:sldMkLst>
        <pc:spChg chg="add del">
          <ac:chgData name="Sahu, Rabi Kiran" userId="8f3453ff-3efa-4817-876e-e3e205a5cc93" providerId="ADAL" clId="{BD0EAF39-6C6A-4631-B2C8-2D5421E3277B}" dt="2023-06-16T03:51:17.432" v="675" actId="22"/>
          <ac:spMkLst>
            <pc:docMk/>
            <pc:sldMk cId="3114106190" sldId="2715"/>
            <ac:spMk id="7" creationId="{E44D4ADF-5216-5352-C914-398538AAE80E}"/>
          </ac:spMkLst>
        </pc:spChg>
      </pc:sldChg>
      <pc:sldChg chg="new del">
        <pc:chgData name="Sahu, Rabi Kiran" userId="8f3453ff-3efa-4817-876e-e3e205a5cc93" providerId="ADAL" clId="{BD0EAF39-6C6A-4631-B2C8-2D5421E3277B}" dt="2023-06-16T04:24:44.682" v="2004" actId="47"/>
        <pc:sldMkLst>
          <pc:docMk/>
          <pc:sldMk cId="3798357801" sldId="2715"/>
        </pc:sldMkLst>
      </pc:sldChg>
      <pc:sldChg chg="addSp delSp modSp add mod">
        <pc:chgData name="Sahu, Rabi Kiran" userId="8f3453ff-3efa-4817-876e-e3e205a5cc93" providerId="ADAL" clId="{BD0EAF39-6C6A-4631-B2C8-2D5421E3277B}" dt="2023-06-16T04:42:31.030" v="2215" actId="20577"/>
        <pc:sldMkLst>
          <pc:docMk/>
          <pc:sldMk cId="2944488274" sldId="2716"/>
        </pc:sldMkLst>
        <pc:spChg chg="add mod">
          <ac:chgData name="Sahu, Rabi Kiran" userId="8f3453ff-3efa-4817-876e-e3e205a5cc93" providerId="ADAL" clId="{BD0EAF39-6C6A-4631-B2C8-2D5421E3277B}" dt="2023-06-16T04:42:31.030" v="2215" actId="20577"/>
          <ac:spMkLst>
            <pc:docMk/>
            <pc:sldMk cId="2944488274" sldId="2716"/>
            <ac:spMk id="3" creationId="{36E3ECB3-360F-6DD6-43A0-20B68ED1C480}"/>
          </ac:spMkLst>
        </pc:spChg>
        <pc:spChg chg="del">
          <ac:chgData name="Sahu, Rabi Kiran" userId="8f3453ff-3efa-4817-876e-e3e205a5cc93" providerId="ADAL" clId="{BD0EAF39-6C6A-4631-B2C8-2D5421E3277B}" dt="2023-06-16T04:39:22.760" v="2148" actId="478"/>
          <ac:spMkLst>
            <pc:docMk/>
            <pc:sldMk cId="2944488274" sldId="2716"/>
            <ac:spMk id="21" creationId="{5511D3B5-56F7-2870-F80A-45D692E5106E}"/>
          </ac:spMkLst>
        </pc:spChg>
        <pc:spChg chg="del">
          <ac:chgData name="Sahu, Rabi Kiran" userId="8f3453ff-3efa-4817-876e-e3e205a5cc93" providerId="ADAL" clId="{BD0EAF39-6C6A-4631-B2C8-2D5421E3277B}" dt="2023-06-16T04:39:22.760" v="2148" actId="478"/>
          <ac:spMkLst>
            <pc:docMk/>
            <pc:sldMk cId="2944488274" sldId="2716"/>
            <ac:spMk id="23" creationId="{E67A52BA-3E58-997E-8D74-27F66EDB3937}"/>
          </ac:spMkLst>
        </pc:spChg>
        <pc:spChg chg="mod">
          <ac:chgData name="Sahu, Rabi Kiran" userId="8f3453ff-3efa-4817-876e-e3e205a5cc93" providerId="ADAL" clId="{BD0EAF39-6C6A-4631-B2C8-2D5421E3277B}" dt="2023-06-16T04:39:16.762" v="2146" actId="20577"/>
          <ac:spMkLst>
            <pc:docMk/>
            <pc:sldMk cId="2944488274" sldId="2716"/>
            <ac:spMk id="76" creationId="{C65E4D5E-2C23-B397-C185-E7AC5359503C}"/>
          </ac:spMkLst>
        </pc:spChg>
        <pc:graphicFrameChg chg="del">
          <ac:chgData name="Sahu, Rabi Kiran" userId="8f3453ff-3efa-4817-876e-e3e205a5cc93" providerId="ADAL" clId="{BD0EAF39-6C6A-4631-B2C8-2D5421E3277B}" dt="2023-06-16T04:39:19.969" v="2147" actId="478"/>
          <ac:graphicFrameMkLst>
            <pc:docMk/>
            <pc:sldMk cId="2944488274" sldId="2716"/>
            <ac:graphicFrameMk id="2" creationId="{D3EF2BE2-A9C7-583D-7E94-307F7EA71C66}"/>
          </ac:graphicFrameMkLst>
        </pc:graphicFrameChg>
      </pc:sldChg>
      <pc:sldChg chg="delSp modSp add del mod">
        <pc:chgData name="Sahu, Rabi Kiran" userId="8f3453ff-3efa-4817-876e-e3e205a5cc93" providerId="ADAL" clId="{BD0EAF39-6C6A-4631-B2C8-2D5421E3277B}" dt="2023-06-16T04:28:01.757" v="2053" actId="47"/>
        <pc:sldMkLst>
          <pc:docMk/>
          <pc:sldMk cId="3922875827" sldId="2716"/>
        </pc:sldMkLst>
        <pc:spChg chg="del">
          <ac:chgData name="Sahu, Rabi Kiran" userId="8f3453ff-3efa-4817-876e-e3e205a5cc93" providerId="ADAL" clId="{BD0EAF39-6C6A-4631-B2C8-2D5421E3277B}" dt="2023-06-16T04:25:22.231" v="2052" actId="478"/>
          <ac:spMkLst>
            <pc:docMk/>
            <pc:sldMk cId="3922875827" sldId="2716"/>
            <ac:spMk id="21" creationId="{5511D3B5-56F7-2870-F80A-45D692E5106E}"/>
          </ac:spMkLst>
        </pc:spChg>
        <pc:spChg chg="del">
          <ac:chgData name="Sahu, Rabi Kiran" userId="8f3453ff-3efa-4817-876e-e3e205a5cc93" providerId="ADAL" clId="{BD0EAF39-6C6A-4631-B2C8-2D5421E3277B}" dt="2023-06-16T04:25:19.645" v="2051" actId="478"/>
          <ac:spMkLst>
            <pc:docMk/>
            <pc:sldMk cId="3922875827" sldId="2716"/>
            <ac:spMk id="23" creationId="{E67A52BA-3E58-997E-8D74-27F66EDB3937}"/>
          </ac:spMkLst>
        </pc:spChg>
        <pc:spChg chg="mod">
          <ac:chgData name="Sahu, Rabi Kiran" userId="8f3453ff-3efa-4817-876e-e3e205a5cc93" providerId="ADAL" clId="{BD0EAF39-6C6A-4631-B2C8-2D5421E3277B}" dt="2023-06-16T04:25:07.086" v="2048" actId="20577"/>
          <ac:spMkLst>
            <pc:docMk/>
            <pc:sldMk cId="3922875827" sldId="2716"/>
            <ac:spMk id="76" creationId="{C65E4D5E-2C23-B397-C185-E7AC5359503C}"/>
          </ac:spMkLst>
        </pc:spChg>
        <pc:graphicFrameChg chg="del mod">
          <ac:chgData name="Sahu, Rabi Kiran" userId="8f3453ff-3efa-4817-876e-e3e205a5cc93" providerId="ADAL" clId="{BD0EAF39-6C6A-4631-B2C8-2D5421E3277B}" dt="2023-06-16T04:25:17.814" v="2050" actId="478"/>
          <ac:graphicFrameMkLst>
            <pc:docMk/>
            <pc:sldMk cId="3922875827" sldId="2716"/>
            <ac:graphicFrameMk id="2" creationId="{D3EF2BE2-A9C7-583D-7E94-307F7EA71C66}"/>
          </ac:graphicFrameMkLst>
        </pc:graphicFrameChg>
      </pc:sldChg>
      <pc:sldChg chg="del">
        <pc:chgData name="Sahu, Rabi Kiran" userId="8f3453ff-3efa-4817-876e-e3e205a5cc93" providerId="ADAL" clId="{BD0EAF39-6C6A-4631-B2C8-2D5421E3277B}" dt="2023-06-16T04:43:02.472" v="2216" actId="47"/>
        <pc:sldMkLst>
          <pc:docMk/>
          <pc:sldMk cId="3987294721" sldId="2717"/>
        </pc:sldMkLst>
      </pc:sldChg>
      <pc:sldChg chg="modSp mod">
        <pc:chgData name="Sahu, Rabi Kiran" userId="8f3453ff-3efa-4817-876e-e3e205a5cc93" providerId="ADAL" clId="{BD0EAF39-6C6A-4631-B2C8-2D5421E3277B}" dt="2023-06-16T07:37:43.977" v="2260" actId="1076"/>
        <pc:sldMkLst>
          <pc:docMk/>
          <pc:sldMk cId="3129368608" sldId="2718"/>
        </pc:sldMkLst>
        <pc:spChg chg="mod">
          <ac:chgData name="Sahu, Rabi Kiran" userId="8f3453ff-3efa-4817-876e-e3e205a5cc93" providerId="ADAL" clId="{BD0EAF39-6C6A-4631-B2C8-2D5421E3277B}" dt="2023-06-16T07:37:43.977" v="2260" actId="1076"/>
          <ac:spMkLst>
            <pc:docMk/>
            <pc:sldMk cId="3129368608" sldId="2718"/>
            <ac:spMk id="2" creationId="{6B381F77-F59D-5F6C-E325-BD357CF00E7C}"/>
          </ac:spMkLst>
        </pc:spChg>
      </pc:sldChg>
    </pc:docChg>
  </pc:docChgLst>
  <pc:docChgLst>
    <pc:chgData name="Chauhan, Netal" userId="7c140e48-a2bf-4bd9-9a3e-ce7eb39ace90" providerId="ADAL" clId="{D8602F36-8862-472A-8249-21C832C46500}"/>
    <pc:docChg chg="undo custSel modSld">
      <pc:chgData name="Chauhan, Netal" userId="7c140e48-a2bf-4bd9-9a3e-ce7eb39ace90" providerId="ADAL" clId="{D8602F36-8862-472A-8249-21C832C46500}" dt="2023-06-14T05:38:46.033" v="147" actId="20577"/>
      <pc:docMkLst>
        <pc:docMk/>
      </pc:docMkLst>
      <pc:sldChg chg="modSp mod">
        <pc:chgData name="Chauhan, Netal" userId="7c140e48-a2bf-4bd9-9a3e-ce7eb39ace90" providerId="ADAL" clId="{D8602F36-8862-472A-8249-21C832C46500}" dt="2023-06-14T05:38:46.033" v="147" actId="20577"/>
        <pc:sldMkLst>
          <pc:docMk/>
          <pc:sldMk cId="84726878" sldId="833"/>
        </pc:sldMkLst>
        <pc:spChg chg="mod">
          <ac:chgData name="Chauhan, Netal" userId="7c140e48-a2bf-4bd9-9a3e-ce7eb39ace90" providerId="ADAL" clId="{D8602F36-8862-472A-8249-21C832C46500}" dt="2023-06-14T05:38:46.033" v="147" actId="20577"/>
          <ac:spMkLst>
            <pc:docMk/>
            <pc:sldMk cId="84726878" sldId="833"/>
            <ac:spMk id="9" creationId="{86A12CF5-3D86-C39D-B4E6-FB41C7ED994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D49414-1E88-4145-838B-625658CF1ADB}" type="doc">
      <dgm:prSet loTypeId="urn:microsoft.com/office/officeart/2017/3/layout/HorizontalLabelsTimeline" loCatId="process" qsTypeId="urn:microsoft.com/office/officeart/2005/8/quickstyle/simple1" qsCatId="simple" csTypeId="urn:microsoft.com/office/officeart/2005/8/colors/colorful2" csCatId="colorful" phldr="1"/>
      <dgm:spPr/>
      <dgm:t>
        <a:bodyPr/>
        <a:lstStyle/>
        <a:p>
          <a:endParaRPr lang="en-US"/>
        </a:p>
      </dgm:t>
    </dgm:pt>
    <dgm:pt modelId="{596CB200-4AA5-4CC3-B488-3EAE3C7403FC}">
      <dgm:prSet/>
      <dgm:spPr/>
      <dgm:t>
        <a:bodyPr/>
        <a:lstStyle/>
        <a:p>
          <a:pPr>
            <a:defRPr b="1"/>
          </a:pPr>
          <a:r>
            <a:rPr lang="en-US"/>
            <a:t>2016</a:t>
          </a:r>
        </a:p>
      </dgm:t>
    </dgm:pt>
    <dgm:pt modelId="{D5BACCF8-764B-4CE7-B461-FCAE7670A0C9}" type="parTrans" cxnId="{EE69738C-BA3C-47E4-A9B1-67211E87C7E9}">
      <dgm:prSet/>
      <dgm:spPr/>
      <dgm:t>
        <a:bodyPr/>
        <a:lstStyle/>
        <a:p>
          <a:endParaRPr lang="en-US"/>
        </a:p>
      </dgm:t>
    </dgm:pt>
    <dgm:pt modelId="{47358172-54B9-464A-ADF2-93CC38A38295}" type="sibTrans" cxnId="{EE69738C-BA3C-47E4-A9B1-67211E87C7E9}">
      <dgm:prSet/>
      <dgm:spPr/>
      <dgm:t>
        <a:bodyPr/>
        <a:lstStyle/>
        <a:p>
          <a:endParaRPr lang="en-US"/>
        </a:p>
      </dgm:t>
    </dgm:pt>
    <dgm:pt modelId="{89D7DD7D-AF9B-4DCE-B7F1-91B1DCA7C9C7}">
      <dgm:prSet/>
      <dgm:spPr/>
      <dgm:t>
        <a:bodyPr/>
        <a:lstStyle/>
        <a:p>
          <a:r>
            <a:rPr lang="en-US"/>
            <a:t>MII</a:t>
          </a:r>
        </a:p>
      </dgm:t>
    </dgm:pt>
    <dgm:pt modelId="{0BB633E4-05FF-4655-8929-F1204802AEEA}" type="parTrans" cxnId="{12B6984A-AC8D-4139-85EF-E68BF87725AE}">
      <dgm:prSet/>
      <dgm:spPr/>
      <dgm:t>
        <a:bodyPr/>
        <a:lstStyle/>
        <a:p>
          <a:endParaRPr lang="en-US"/>
        </a:p>
      </dgm:t>
    </dgm:pt>
    <dgm:pt modelId="{CEBECCFF-DEE5-4AFF-8B35-135EFC6E29D6}" type="sibTrans" cxnId="{12B6984A-AC8D-4139-85EF-E68BF87725AE}">
      <dgm:prSet/>
      <dgm:spPr/>
      <dgm:t>
        <a:bodyPr/>
        <a:lstStyle/>
        <a:p>
          <a:endParaRPr lang="en-US"/>
        </a:p>
      </dgm:t>
    </dgm:pt>
    <dgm:pt modelId="{B0072F6E-35A6-49EB-B9D1-377F5A507095}">
      <dgm:prSet/>
      <dgm:spPr/>
      <dgm:t>
        <a:bodyPr/>
        <a:lstStyle/>
        <a:p>
          <a:pPr>
            <a:defRPr b="1"/>
          </a:pPr>
          <a:r>
            <a:rPr lang="en-US"/>
            <a:t>2017</a:t>
          </a:r>
        </a:p>
      </dgm:t>
    </dgm:pt>
    <dgm:pt modelId="{8BDE02E9-6A2C-429D-9C30-D329410993AA}" type="parTrans" cxnId="{01C84AD4-1CF9-48E9-9B41-DE2207BE5F33}">
      <dgm:prSet/>
      <dgm:spPr/>
      <dgm:t>
        <a:bodyPr/>
        <a:lstStyle/>
        <a:p>
          <a:endParaRPr lang="en-US"/>
        </a:p>
      </dgm:t>
    </dgm:pt>
    <dgm:pt modelId="{9958FB0F-B8BB-41FB-9439-84FAD5B49B80}" type="sibTrans" cxnId="{01C84AD4-1CF9-48E9-9B41-DE2207BE5F33}">
      <dgm:prSet/>
      <dgm:spPr/>
      <dgm:t>
        <a:bodyPr/>
        <a:lstStyle/>
        <a:p>
          <a:endParaRPr lang="en-US"/>
        </a:p>
      </dgm:t>
    </dgm:pt>
    <dgm:pt modelId="{AFAC38F2-474E-48FA-9B36-8730AA9D9C5E}">
      <dgm:prSet/>
      <dgm:spPr/>
      <dgm:t>
        <a:bodyPr/>
        <a:lstStyle/>
        <a:p>
          <a:r>
            <a:rPr lang="en-US"/>
            <a:t>MII, ABAP</a:t>
          </a:r>
        </a:p>
      </dgm:t>
    </dgm:pt>
    <dgm:pt modelId="{77E876C0-121F-42C8-8FAB-21FFDBE3313E}" type="parTrans" cxnId="{758FD612-5A60-49E2-B110-8F4014C6CE3F}">
      <dgm:prSet/>
      <dgm:spPr/>
      <dgm:t>
        <a:bodyPr/>
        <a:lstStyle/>
        <a:p>
          <a:endParaRPr lang="en-US"/>
        </a:p>
      </dgm:t>
    </dgm:pt>
    <dgm:pt modelId="{D5FF3F2A-0537-4BA0-9555-1AF6889BF2FC}" type="sibTrans" cxnId="{758FD612-5A60-49E2-B110-8F4014C6CE3F}">
      <dgm:prSet/>
      <dgm:spPr/>
      <dgm:t>
        <a:bodyPr/>
        <a:lstStyle/>
        <a:p>
          <a:endParaRPr lang="en-US"/>
        </a:p>
      </dgm:t>
    </dgm:pt>
    <dgm:pt modelId="{39DACCB8-AD04-467B-854D-3E5D6AE83174}">
      <dgm:prSet/>
      <dgm:spPr/>
      <dgm:t>
        <a:bodyPr/>
        <a:lstStyle/>
        <a:p>
          <a:pPr>
            <a:defRPr b="1"/>
          </a:pPr>
          <a:r>
            <a:rPr lang="en-US"/>
            <a:t>2018</a:t>
          </a:r>
        </a:p>
      </dgm:t>
    </dgm:pt>
    <dgm:pt modelId="{130D0DC8-8417-4974-89F5-CF74E88ED8D6}" type="parTrans" cxnId="{FA304F9F-C9AD-44A0-AF37-DFD5BC8FAFF5}">
      <dgm:prSet/>
      <dgm:spPr/>
      <dgm:t>
        <a:bodyPr/>
        <a:lstStyle/>
        <a:p>
          <a:endParaRPr lang="en-US"/>
        </a:p>
      </dgm:t>
    </dgm:pt>
    <dgm:pt modelId="{19E00A23-34F9-472E-9393-D8E3194D2004}" type="sibTrans" cxnId="{FA304F9F-C9AD-44A0-AF37-DFD5BC8FAFF5}">
      <dgm:prSet/>
      <dgm:spPr/>
      <dgm:t>
        <a:bodyPr/>
        <a:lstStyle/>
        <a:p>
          <a:endParaRPr lang="en-US"/>
        </a:p>
      </dgm:t>
    </dgm:pt>
    <dgm:pt modelId="{25D3E7D2-9832-44C4-B910-92C23AA14701}">
      <dgm:prSet/>
      <dgm:spPr/>
      <dgm:t>
        <a:bodyPr/>
        <a:lstStyle/>
        <a:p>
          <a:r>
            <a:rPr lang="en-US"/>
            <a:t>MII, ABAP, GTS</a:t>
          </a:r>
        </a:p>
      </dgm:t>
    </dgm:pt>
    <dgm:pt modelId="{6F787A34-2E59-4CF6-BA44-73C28B2FCD30}" type="parTrans" cxnId="{7F5CBA71-572B-4097-8023-6532EBB46FC5}">
      <dgm:prSet/>
      <dgm:spPr/>
      <dgm:t>
        <a:bodyPr/>
        <a:lstStyle/>
        <a:p>
          <a:endParaRPr lang="en-US"/>
        </a:p>
      </dgm:t>
    </dgm:pt>
    <dgm:pt modelId="{FEC7FCBD-D7F0-4A70-AFA0-C6803F6B5E96}" type="sibTrans" cxnId="{7F5CBA71-572B-4097-8023-6532EBB46FC5}">
      <dgm:prSet/>
      <dgm:spPr/>
      <dgm:t>
        <a:bodyPr/>
        <a:lstStyle/>
        <a:p>
          <a:endParaRPr lang="en-US"/>
        </a:p>
      </dgm:t>
    </dgm:pt>
    <dgm:pt modelId="{240AEBEB-0D15-4467-937F-F7B01F4D8DA8}">
      <dgm:prSet/>
      <dgm:spPr/>
      <dgm:t>
        <a:bodyPr/>
        <a:lstStyle/>
        <a:p>
          <a:pPr>
            <a:defRPr b="1"/>
          </a:pPr>
          <a:r>
            <a:rPr lang="en-US"/>
            <a:t>2019</a:t>
          </a:r>
        </a:p>
      </dgm:t>
    </dgm:pt>
    <dgm:pt modelId="{E3B840F1-3AAB-4821-A03E-E2428A017111}" type="parTrans" cxnId="{921EDD16-4E0D-4846-AE27-FADA33E3FC79}">
      <dgm:prSet/>
      <dgm:spPr/>
      <dgm:t>
        <a:bodyPr/>
        <a:lstStyle/>
        <a:p>
          <a:endParaRPr lang="en-US"/>
        </a:p>
      </dgm:t>
    </dgm:pt>
    <dgm:pt modelId="{2213FF01-7C82-43CA-86DF-7EE6853FD631}" type="sibTrans" cxnId="{921EDD16-4E0D-4846-AE27-FADA33E3FC79}">
      <dgm:prSet/>
      <dgm:spPr/>
      <dgm:t>
        <a:bodyPr/>
        <a:lstStyle/>
        <a:p>
          <a:endParaRPr lang="en-US"/>
        </a:p>
      </dgm:t>
    </dgm:pt>
    <dgm:pt modelId="{15ACA991-5C1E-4854-9B85-95C9F2BC7007}">
      <dgm:prSet/>
      <dgm:spPr/>
      <dgm:t>
        <a:bodyPr/>
        <a:lstStyle/>
        <a:p>
          <a:r>
            <a:rPr lang="en-US"/>
            <a:t>MII, ABAP, GTS, PLM</a:t>
          </a:r>
        </a:p>
      </dgm:t>
    </dgm:pt>
    <dgm:pt modelId="{6F1C109B-525D-4896-9DDC-B2B2F50F4110}" type="parTrans" cxnId="{6E51740F-045F-4BE9-9A7A-118F75176EF5}">
      <dgm:prSet/>
      <dgm:spPr/>
      <dgm:t>
        <a:bodyPr/>
        <a:lstStyle/>
        <a:p>
          <a:endParaRPr lang="en-US"/>
        </a:p>
      </dgm:t>
    </dgm:pt>
    <dgm:pt modelId="{8A270F78-4437-44C4-99AE-52039CB454C9}" type="sibTrans" cxnId="{6E51740F-045F-4BE9-9A7A-118F75176EF5}">
      <dgm:prSet/>
      <dgm:spPr/>
      <dgm:t>
        <a:bodyPr/>
        <a:lstStyle/>
        <a:p>
          <a:endParaRPr lang="en-US"/>
        </a:p>
      </dgm:t>
    </dgm:pt>
    <dgm:pt modelId="{9C6BDAE5-B617-47B7-B4E2-F4C94E3A659A}">
      <dgm:prSet/>
      <dgm:spPr/>
      <dgm:t>
        <a:bodyPr/>
        <a:lstStyle/>
        <a:p>
          <a:pPr>
            <a:defRPr b="1"/>
          </a:pPr>
          <a:r>
            <a:rPr lang="en-US"/>
            <a:t>2020</a:t>
          </a:r>
        </a:p>
      </dgm:t>
    </dgm:pt>
    <dgm:pt modelId="{DC4C63C8-40D8-4E86-AE19-FDEF5DA610B2}" type="parTrans" cxnId="{7DD79BFE-CAE5-4D07-922F-EA0953AD73DB}">
      <dgm:prSet/>
      <dgm:spPr/>
      <dgm:t>
        <a:bodyPr/>
        <a:lstStyle/>
        <a:p>
          <a:endParaRPr lang="en-US"/>
        </a:p>
      </dgm:t>
    </dgm:pt>
    <dgm:pt modelId="{C9CBF408-E581-4E0E-88B3-1C5CAA81B6BD}" type="sibTrans" cxnId="{7DD79BFE-CAE5-4D07-922F-EA0953AD73DB}">
      <dgm:prSet/>
      <dgm:spPr/>
      <dgm:t>
        <a:bodyPr/>
        <a:lstStyle/>
        <a:p>
          <a:endParaRPr lang="en-US"/>
        </a:p>
      </dgm:t>
    </dgm:pt>
    <dgm:pt modelId="{A000D984-BE83-440F-85DE-29C7784B5265}">
      <dgm:prSet/>
      <dgm:spPr/>
      <dgm:t>
        <a:bodyPr/>
        <a:lstStyle/>
        <a:p>
          <a:r>
            <a:rPr lang="en-US"/>
            <a:t>MII, ABAP, GTS, PLM/EHS, BPC, HCM</a:t>
          </a:r>
        </a:p>
      </dgm:t>
    </dgm:pt>
    <dgm:pt modelId="{C4C924F4-EDA9-4C31-8C9F-5DD3ED2E5AB9}" type="parTrans" cxnId="{C1011951-5499-4AC7-ACF4-6F5E896E1EA7}">
      <dgm:prSet/>
      <dgm:spPr/>
      <dgm:t>
        <a:bodyPr/>
        <a:lstStyle/>
        <a:p>
          <a:endParaRPr lang="en-US"/>
        </a:p>
      </dgm:t>
    </dgm:pt>
    <dgm:pt modelId="{AE23CB55-4E29-4AE9-9DD8-8997C64DEB67}" type="sibTrans" cxnId="{C1011951-5499-4AC7-ACF4-6F5E896E1EA7}">
      <dgm:prSet/>
      <dgm:spPr/>
      <dgm:t>
        <a:bodyPr/>
        <a:lstStyle/>
        <a:p>
          <a:endParaRPr lang="en-US"/>
        </a:p>
      </dgm:t>
    </dgm:pt>
    <dgm:pt modelId="{56126EB5-DD1D-4E93-9A5F-118684BA60EB}">
      <dgm:prSet/>
      <dgm:spPr/>
      <dgm:t>
        <a:bodyPr/>
        <a:lstStyle/>
        <a:p>
          <a:pPr>
            <a:defRPr b="1"/>
          </a:pPr>
          <a:r>
            <a:rPr lang="en-US"/>
            <a:t>2021</a:t>
          </a:r>
        </a:p>
      </dgm:t>
    </dgm:pt>
    <dgm:pt modelId="{78F23FB0-02EF-4A61-BBA9-E324638D8F75}" type="parTrans" cxnId="{F4B1B053-9AB6-4DF7-B318-21DB690049BC}">
      <dgm:prSet/>
      <dgm:spPr/>
      <dgm:t>
        <a:bodyPr/>
        <a:lstStyle/>
        <a:p>
          <a:endParaRPr lang="en-US"/>
        </a:p>
      </dgm:t>
    </dgm:pt>
    <dgm:pt modelId="{8E66B7E4-BBA8-4A73-ABFA-1F3E5A9948EE}" type="sibTrans" cxnId="{F4B1B053-9AB6-4DF7-B318-21DB690049BC}">
      <dgm:prSet/>
      <dgm:spPr/>
      <dgm:t>
        <a:bodyPr/>
        <a:lstStyle/>
        <a:p>
          <a:endParaRPr lang="en-US"/>
        </a:p>
      </dgm:t>
    </dgm:pt>
    <dgm:pt modelId="{F78F1109-3498-4E9C-A592-A2C7AAC72DEF}">
      <dgm:prSet/>
      <dgm:spPr/>
      <dgm:t>
        <a:bodyPr/>
        <a:lstStyle/>
        <a:p>
          <a:r>
            <a:rPr lang="en-US"/>
            <a:t>MII, ABAP, GTS, PLM/EHS, BPC, Functional, HCM</a:t>
          </a:r>
        </a:p>
      </dgm:t>
    </dgm:pt>
    <dgm:pt modelId="{7EEB5ADE-5207-4672-BFBB-1D33895C0BD6}" type="parTrans" cxnId="{6C6DF1F9-E6EC-4B8C-B219-A3F78E05D5AB}">
      <dgm:prSet/>
      <dgm:spPr/>
      <dgm:t>
        <a:bodyPr/>
        <a:lstStyle/>
        <a:p>
          <a:endParaRPr lang="en-US"/>
        </a:p>
      </dgm:t>
    </dgm:pt>
    <dgm:pt modelId="{909418B1-46CA-458E-97D5-60320431EF94}" type="sibTrans" cxnId="{6C6DF1F9-E6EC-4B8C-B219-A3F78E05D5AB}">
      <dgm:prSet/>
      <dgm:spPr/>
      <dgm:t>
        <a:bodyPr/>
        <a:lstStyle/>
        <a:p>
          <a:endParaRPr lang="en-US"/>
        </a:p>
      </dgm:t>
    </dgm:pt>
    <dgm:pt modelId="{26E9A03A-E8B7-40AC-94C5-181EE8867FFD}">
      <dgm:prSet/>
      <dgm:spPr/>
      <dgm:t>
        <a:bodyPr/>
        <a:lstStyle/>
        <a:p>
          <a:pPr>
            <a:defRPr b="1"/>
          </a:pPr>
          <a:r>
            <a:rPr lang="en-US"/>
            <a:t>2022</a:t>
          </a:r>
        </a:p>
      </dgm:t>
    </dgm:pt>
    <dgm:pt modelId="{90CF7D89-6CE1-4FDC-AD91-02362EC8360A}" type="parTrans" cxnId="{2DAB8B7C-A91C-4CAC-AEB2-C3E93207FA46}">
      <dgm:prSet/>
      <dgm:spPr/>
      <dgm:t>
        <a:bodyPr/>
        <a:lstStyle/>
        <a:p>
          <a:endParaRPr lang="en-US"/>
        </a:p>
      </dgm:t>
    </dgm:pt>
    <dgm:pt modelId="{797872B1-71FD-492F-B659-3776F1972225}" type="sibTrans" cxnId="{2DAB8B7C-A91C-4CAC-AEB2-C3E93207FA46}">
      <dgm:prSet/>
      <dgm:spPr/>
      <dgm:t>
        <a:bodyPr/>
        <a:lstStyle/>
        <a:p>
          <a:endParaRPr lang="en-US"/>
        </a:p>
      </dgm:t>
    </dgm:pt>
    <dgm:pt modelId="{4C54F17E-740F-458F-92B8-5CAFFD80689A}">
      <dgm:prSet/>
      <dgm:spPr/>
      <dgm:t>
        <a:bodyPr/>
        <a:lstStyle/>
        <a:p>
          <a:r>
            <a:rPr lang="en-US"/>
            <a:t>MII, ABAP, GTS, PLM/EHS, BA, HCM, Payroll</a:t>
          </a:r>
        </a:p>
      </dgm:t>
    </dgm:pt>
    <dgm:pt modelId="{2BB866E4-16AC-4685-A250-D5D301ED863A}" type="parTrans" cxnId="{1D24D1D9-DD58-40A0-A995-CC9CFA1CA823}">
      <dgm:prSet/>
      <dgm:spPr/>
      <dgm:t>
        <a:bodyPr/>
        <a:lstStyle/>
        <a:p>
          <a:endParaRPr lang="en-US"/>
        </a:p>
      </dgm:t>
    </dgm:pt>
    <dgm:pt modelId="{A4848131-C02F-41C2-84BE-4F4BA90DB0B5}" type="sibTrans" cxnId="{1D24D1D9-DD58-40A0-A995-CC9CFA1CA823}">
      <dgm:prSet/>
      <dgm:spPr/>
      <dgm:t>
        <a:bodyPr/>
        <a:lstStyle/>
        <a:p>
          <a:endParaRPr lang="en-US"/>
        </a:p>
      </dgm:t>
    </dgm:pt>
    <dgm:pt modelId="{6FCAF9FB-89D3-4670-9061-230ADF2DA0D9}" type="pres">
      <dgm:prSet presAssocID="{4BD49414-1E88-4145-838B-625658CF1ADB}" presName="root" presStyleCnt="0">
        <dgm:presLayoutVars>
          <dgm:chMax/>
          <dgm:chPref/>
          <dgm:animLvl val="lvl"/>
        </dgm:presLayoutVars>
      </dgm:prSet>
      <dgm:spPr/>
      <dgm:t>
        <a:bodyPr/>
        <a:lstStyle/>
        <a:p>
          <a:endParaRPr lang="en-US"/>
        </a:p>
      </dgm:t>
    </dgm:pt>
    <dgm:pt modelId="{8E2BF1C3-8598-4ADA-9A15-B068315E96B0}" type="pres">
      <dgm:prSet presAssocID="{4BD49414-1E88-4145-838B-625658CF1ADB}" presName="divider" presStyleLbl="fgAcc1" presStyleIdx="0" presStyleCnt="1"/>
      <dgm:spPr/>
    </dgm:pt>
    <dgm:pt modelId="{BF1FDCF3-9E05-48C9-B4CC-080C268FA99F}" type="pres">
      <dgm:prSet presAssocID="{4BD49414-1E88-4145-838B-625658CF1ADB}" presName="nodes" presStyleCnt="0">
        <dgm:presLayoutVars>
          <dgm:chMax/>
          <dgm:chPref/>
          <dgm:animLvl val="lvl"/>
        </dgm:presLayoutVars>
      </dgm:prSet>
      <dgm:spPr/>
    </dgm:pt>
    <dgm:pt modelId="{CFD6E402-0250-4439-90AA-8414F1119C5D}" type="pres">
      <dgm:prSet presAssocID="{596CB200-4AA5-4CC3-B488-3EAE3C7403FC}" presName="composite" presStyleCnt="0"/>
      <dgm:spPr/>
    </dgm:pt>
    <dgm:pt modelId="{0CEE64BB-8F35-4368-85FB-03C8977601CA}" type="pres">
      <dgm:prSet presAssocID="{596CB200-4AA5-4CC3-B488-3EAE3C7403FC}" presName="L1TextContainer" presStyleLbl="alignNode1" presStyleIdx="0" presStyleCnt="7">
        <dgm:presLayoutVars>
          <dgm:chMax val="1"/>
          <dgm:chPref val="1"/>
          <dgm:bulletEnabled val="1"/>
        </dgm:presLayoutVars>
      </dgm:prSet>
      <dgm:spPr/>
      <dgm:t>
        <a:bodyPr/>
        <a:lstStyle/>
        <a:p>
          <a:endParaRPr lang="en-US"/>
        </a:p>
      </dgm:t>
    </dgm:pt>
    <dgm:pt modelId="{8B6B8EE4-8E46-437F-8822-9FD0A39BEAB5}" type="pres">
      <dgm:prSet presAssocID="{596CB200-4AA5-4CC3-B488-3EAE3C7403FC}" presName="L2TextContainerWrapper" presStyleCnt="0">
        <dgm:presLayoutVars>
          <dgm:bulletEnabled val="1"/>
        </dgm:presLayoutVars>
      </dgm:prSet>
      <dgm:spPr/>
    </dgm:pt>
    <dgm:pt modelId="{BF2D3D03-70CC-416B-ABBA-573C191538C7}" type="pres">
      <dgm:prSet presAssocID="{596CB200-4AA5-4CC3-B488-3EAE3C7403FC}" presName="L2TextContainer" presStyleLbl="bgAccFollowNode1" presStyleIdx="0" presStyleCnt="7"/>
      <dgm:spPr/>
      <dgm:t>
        <a:bodyPr/>
        <a:lstStyle/>
        <a:p>
          <a:endParaRPr lang="en-US"/>
        </a:p>
      </dgm:t>
    </dgm:pt>
    <dgm:pt modelId="{7240D715-E8C4-4E1B-8E19-9D868DFE0B64}" type="pres">
      <dgm:prSet presAssocID="{596CB200-4AA5-4CC3-B488-3EAE3C7403FC}" presName="FlexibleEmptyPlaceHolder" presStyleCnt="0"/>
      <dgm:spPr/>
    </dgm:pt>
    <dgm:pt modelId="{FB6AEBEB-E8FD-42EE-9529-CF8E052E6C82}" type="pres">
      <dgm:prSet presAssocID="{596CB200-4AA5-4CC3-B488-3EAE3C7403FC}" presName="ConnectLine" presStyleLbl="sibTrans1D1" presStyleIdx="0" presStyleCnt="7"/>
      <dgm:spPr/>
    </dgm:pt>
    <dgm:pt modelId="{1663DA09-2BA3-4014-814D-9F432FFDBC16}" type="pres">
      <dgm:prSet presAssocID="{596CB200-4AA5-4CC3-B488-3EAE3C7403FC}" presName="ConnectorPoint" presStyleLbl="node1" presStyleIdx="0"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4BFEBBEB-811D-49D8-ADD3-C0ED486F8CDD}" type="pres">
      <dgm:prSet presAssocID="{596CB200-4AA5-4CC3-B488-3EAE3C7403FC}" presName="EmptyPlaceHolder" presStyleCnt="0"/>
      <dgm:spPr/>
    </dgm:pt>
    <dgm:pt modelId="{073AB1C8-46D4-47E3-823A-4DCE354A96BC}" type="pres">
      <dgm:prSet presAssocID="{47358172-54B9-464A-ADF2-93CC38A38295}" presName="spaceBetweenRectangles" presStyleCnt="0"/>
      <dgm:spPr/>
    </dgm:pt>
    <dgm:pt modelId="{BBC7C8CB-4185-4E45-9536-4EFBFB732A2E}" type="pres">
      <dgm:prSet presAssocID="{B0072F6E-35A6-49EB-B9D1-377F5A507095}" presName="composite" presStyleCnt="0"/>
      <dgm:spPr/>
    </dgm:pt>
    <dgm:pt modelId="{311EE455-C6D6-45AC-9F83-A8B61FD4FDE7}" type="pres">
      <dgm:prSet presAssocID="{B0072F6E-35A6-49EB-B9D1-377F5A507095}" presName="L1TextContainer" presStyleLbl="alignNode1" presStyleIdx="1" presStyleCnt="7">
        <dgm:presLayoutVars>
          <dgm:chMax val="1"/>
          <dgm:chPref val="1"/>
          <dgm:bulletEnabled val="1"/>
        </dgm:presLayoutVars>
      </dgm:prSet>
      <dgm:spPr/>
      <dgm:t>
        <a:bodyPr/>
        <a:lstStyle/>
        <a:p>
          <a:endParaRPr lang="en-US"/>
        </a:p>
      </dgm:t>
    </dgm:pt>
    <dgm:pt modelId="{031E3209-12C3-4EAC-AA53-12E9BDD51EB2}" type="pres">
      <dgm:prSet presAssocID="{B0072F6E-35A6-49EB-B9D1-377F5A507095}" presName="L2TextContainerWrapper" presStyleCnt="0">
        <dgm:presLayoutVars>
          <dgm:bulletEnabled val="1"/>
        </dgm:presLayoutVars>
      </dgm:prSet>
      <dgm:spPr/>
    </dgm:pt>
    <dgm:pt modelId="{10574D1C-7A01-4830-9470-6290CA9409C1}" type="pres">
      <dgm:prSet presAssocID="{B0072F6E-35A6-49EB-B9D1-377F5A507095}" presName="L2TextContainer" presStyleLbl="bgAccFollowNode1" presStyleIdx="1" presStyleCnt="7"/>
      <dgm:spPr/>
      <dgm:t>
        <a:bodyPr/>
        <a:lstStyle/>
        <a:p>
          <a:endParaRPr lang="en-US"/>
        </a:p>
      </dgm:t>
    </dgm:pt>
    <dgm:pt modelId="{26560564-D9C2-403B-B0A8-7B801A01A212}" type="pres">
      <dgm:prSet presAssocID="{B0072F6E-35A6-49EB-B9D1-377F5A507095}" presName="FlexibleEmptyPlaceHolder" presStyleCnt="0"/>
      <dgm:spPr/>
    </dgm:pt>
    <dgm:pt modelId="{3C3B82AC-54A1-4C8F-8F25-CE7E9E86BEED}" type="pres">
      <dgm:prSet presAssocID="{B0072F6E-35A6-49EB-B9D1-377F5A507095}" presName="ConnectLine" presStyleLbl="sibTrans1D1" presStyleIdx="1" presStyleCnt="7"/>
      <dgm:spPr/>
    </dgm:pt>
    <dgm:pt modelId="{A8103424-41BB-48DD-81E1-425DE439ED1D}" type="pres">
      <dgm:prSet presAssocID="{B0072F6E-35A6-49EB-B9D1-377F5A507095}" presName="ConnectorPoint" presStyleLbl="node1" presStyleIdx="1" presStyleCnt="7"/>
      <dgm:spPr>
        <a:solidFill>
          <a:schemeClr val="accent2">
            <a:hueOff val="-242561"/>
            <a:satOff val="-13988"/>
            <a:lumOff val="1438"/>
            <a:alphaOff val="0"/>
          </a:schemeClr>
        </a:solidFill>
        <a:ln w="6350" cap="flat" cmpd="sng" algn="ctr">
          <a:solidFill>
            <a:schemeClr val="lt1">
              <a:hueOff val="0"/>
              <a:satOff val="0"/>
              <a:lumOff val="0"/>
              <a:alphaOff val="0"/>
            </a:schemeClr>
          </a:solidFill>
          <a:prstDash val="solid"/>
          <a:miter lim="800000"/>
        </a:ln>
        <a:effectLst/>
      </dgm:spPr>
    </dgm:pt>
    <dgm:pt modelId="{FFC05E06-23BB-4AF0-93DA-86BEA9200A4C}" type="pres">
      <dgm:prSet presAssocID="{B0072F6E-35A6-49EB-B9D1-377F5A507095}" presName="EmptyPlaceHolder" presStyleCnt="0"/>
      <dgm:spPr/>
    </dgm:pt>
    <dgm:pt modelId="{C146DA3A-E008-4F5F-96D4-5185637E2F64}" type="pres">
      <dgm:prSet presAssocID="{9958FB0F-B8BB-41FB-9439-84FAD5B49B80}" presName="spaceBetweenRectangles" presStyleCnt="0"/>
      <dgm:spPr/>
    </dgm:pt>
    <dgm:pt modelId="{F806C7DF-DC30-448C-A182-33B69313F1E8}" type="pres">
      <dgm:prSet presAssocID="{39DACCB8-AD04-467B-854D-3E5D6AE83174}" presName="composite" presStyleCnt="0"/>
      <dgm:spPr/>
    </dgm:pt>
    <dgm:pt modelId="{681B5600-E140-4F91-8BB5-3EA3BC09F078}" type="pres">
      <dgm:prSet presAssocID="{39DACCB8-AD04-467B-854D-3E5D6AE83174}" presName="L1TextContainer" presStyleLbl="alignNode1" presStyleIdx="2" presStyleCnt="7">
        <dgm:presLayoutVars>
          <dgm:chMax val="1"/>
          <dgm:chPref val="1"/>
          <dgm:bulletEnabled val="1"/>
        </dgm:presLayoutVars>
      </dgm:prSet>
      <dgm:spPr/>
      <dgm:t>
        <a:bodyPr/>
        <a:lstStyle/>
        <a:p>
          <a:endParaRPr lang="en-US"/>
        </a:p>
      </dgm:t>
    </dgm:pt>
    <dgm:pt modelId="{6465B4AB-4C44-4F96-823A-81EE4737B34D}" type="pres">
      <dgm:prSet presAssocID="{39DACCB8-AD04-467B-854D-3E5D6AE83174}" presName="L2TextContainerWrapper" presStyleCnt="0">
        <dgm:presLayoutVars>
          <dgm:bulletEnabled val="1"/>
        </dgm:presLayoutVars>
      </dgm:prSet>
      <dgm:spPr/>
    </dgm:pt>
    <dgm:pt modelId="{61F22A0A-EB83-435D-ADCC-6941F7569019}" type="pres">
      <dgm:prSet presAssocID="{39DACCB8-AD04-467B-854D-3E5D6AE83174}" presName="L2TextContainer" presStyleLbl="bgAccFollowNode1" presStyleIdx="2" presStyleCnt="7"/>
      <dgm:spPr/>
      <dgm:t>
        <a:bodyPr/>
        <a:lstStyle/>
        <a:p>
          <a:endParaRPr lang="en-US"/>
        </a:p>
      </dgm:t>
    </dgm:pt>
    <dgm:pt modelId="{A65BFB02-B219-4C67-96E8-2E80B084679C}" type="pres">
      <dgm:prSet presAssocID="{39DACCB8-AD04-467B-854D-3E5D6AE83174}" presName="FlexibleEmptyPlaceHolder" presStyleCnt="0"/>
      <dgm:spPr/>
    </dgm:pt>
    <dgm:pt modelId="{162DD2AA-5136-4418-BF28-1BF7E80D9A92}" type="pres">
      <dgm:prSet presAssocID="{39DACCB8-AD04-467B-854D-3E5D6AE83174}" presName="ConnectLine" presStyleLbl="sibTrans1D1" presStyleIdx="2" presStyleCnt="7"/>
      <dgm:spPr/>
    </dgm:pt>
    <dgm:pt modelId="{6FDF2D3B-948E-4662-9092-51C44B9EEC96}" type="pres">
      <dgm:prSet presAssocID="{39DACCB8-AD04-467B-854D-3E5D6AE83174}" presName="ConnectorPoint" presStyleLbl="node1" presStyleIdx="2" presStyleCnt="7"/>
      <dgm:spPr>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gm:spPr>
    </dgm:pt>
    <dgm:pt modelId="{1E81A151-2328-4E4D-8D15-626FC3151F92}" type="pres">
      <dgm:prSet presAssocID="{39DACCB8-AD04-467B-854D-3E5D6AE83174}" presName="EmptyPlaceHolder" presStyleCnt="0"/>
      <dgm:spPr/>
    </dgm:pt>
    <dgm:pt modelId="{17E91B8F-3D08-40DD-8383-55F4F48AEABF}" type="pres">
      <dgm:prSet presAssocID="{19E00A23-34F9-472E-9393-D8E3194D2004}" presName="spaceBetweenRectangles" presStyleCnt="0"/>
      <dgm:spPr/>
    </dgm:pt>
    <dgm:pt modelId="{8374591B-A489-4FEA-B39E-4C07BC4B4725}" type="pres">
      <dgm:prSet presAssocID="{240AEBEB-0D15-4467-937F-F7B01F4D8DA8}" presName="composite" presStyleCnt="0"/>
      <dgm:spPr/>
    </dgm:pt>
    <dgm:pt modelId="{5FE1699A-0C81-45AD-9D74-D2B58CE22CA7}" type="pres">
      <dgm:prSet presAssocID="{240AEBEB-0D15-4467-937F-F7B01F4D8DA8}" presName="L1TextContainer" presStyleLbl="alignNode1" presStyleIdx="3" presStyleCnt="7">
        <dgm:presLayoutVars>
          <dgm:chMax val="1"/>
          <dgm:chPref val="1"/>
          <dgm:bulletEnabled val="1"/>
        </dgm:presLayoutVars>
      </dgm:prSet>
      <dgm:spPr/>
      <dgm:t>
        <a:bodyPr/>
        <a:lstStyle/>
        <a:p>
          <a:endParaRPr lang="en-US"/>
        </a:p>
      </dgm:t>
    </dgm:pt>
    <dgm:pt modelId="{AE362792-4794-4D02-96DD-485F48C21EFD}" type="pres">
      <dgm:prSet presAssocID="{240AEBEB-0D15-4467-937F-F7B01F4D8DA8}" presName="L2TextContainerWrapper" presStyleCnt="0">
        <dgm:presLayoutVars>
          <dgm:bulletEnabled val="1"/>
        </dgm:presLayoutVars>
      </dgm:prSet>
      <dgm:spPr/>
    </dgm:pt>
    <dgm:pt modelId="{AB284D65-F73A-4D1E-8F1F-381091B469A7}" type="pres">
      <dgm:prSet presAssocID="{240AEBEB-0D15-4467-937F-F7B01F4D8DA8}" presName="L2TextContainer" presStyleLbl="bgAccFollowNode1" presStyleIdx="3" presStyleCnt="7"/>
      <dgm:spPr/>
      <dgm:t>
        <a:bodyPr/>
        <a:lstStyle/>
        <a:p>
          <a:endParaRPr lang="en-US"/>
        </a:p>
      </dgm:t>
    </dgm:pt>
    <dgm:pt modelId="{5A4CE11C-C72E-42B5-B61F-150A17308445}" type="pres">
      <dgm:prSet presAssocID="{240AEBEB-0D15-4467-937F-F7B01F4D8DA8}" presName="FlexibleEmptyPlaceHolder" presStyleCnt="0"/>
      <dgm:spPr/>
    </dgm:pt>
    <dgm:pt modelId="{EFFE1952-1D48-46EE-BD1F-2C25E755F3DD}" type="pres">
      <dgm:prSet presAssocID="{240AEBEB-0D15-4467-937F-F7B01F4D8DA8}" presName="ConnectLine" presStyleLbl="sibTrans1D1" presStyleIdx="3" presStyleCnt="7"/>
      <dgm:spPr/>
    </dgm:pt>
    <dgm:pt modelId="{CD71ACFA-962F-4F56-B520-EB5712CB7AB7}" type="pres">
      <dgm:prSet presAssocID="{240AEBEB-0D15-4467-937F-F7B01F4D8DA8}" presName="ConnectorPoint" presStyleLbl="node1" presStyleIdx="3" presStyleCnt="7"/>
      <dgm:spPr>
        <a:solidFill>
          <a:schemeClr val="accent2">
            <a:hueOff val="-727682"/>
            <a:satOff val="-41964"/>
            <a:lumOff val="4314"/>
            <a:alphaOff val="0"/>
          </a:schemeClr>
        </a:solidFill>
        <a:ln w="6350" cap="flat" cmpd="sng" algn="ctr">
          <a:solidFill>
            <a:schemeClr val="lt1">
              <a:hueOff val="0"/>
              <a:satOff val="0"/>
              <a:lumOff val="0"/>
              <a:alphaOff val="0"/>
            </a:schemeClr>
          </a:solidFill>
          <a:prstDash val="solid"/>
          <a:miter lim="800000"/>
        </a:ln>
        <a:effectLst/>
      </dgm:spPr>
    </dgm:pt>
    <dgm:pt modelId="{E61B9841-A060-48C6-91A6-410649A7B901}" type="pres">
      <dgm:prSet presAssocID="{240AEBEB-0D15-4467-937F-F7B01F4D8DA8}" presName="EmptyPlaceHolder" presStyleCnt="0"/>
      <dgm:spPr/>
    </dgm:pt>
    <dgm:pt modelId="{7C6529EF-47FE-4253-9AB1-994AFCD4C1D7}" type="pres">
      <dgm:prSet presAssocID="{2213FF01-7C82-43CA-86DF-7EE6853FD631}" presName="spaceBetweenRectangles" presStyleCnt="0"/>
      <dgm:spPr/>
    </dgm:pt>
    <dgm:pt modelId="{544CCD89-61FE-41DB-94AF-62C7AFCF21A6}" type="pres">
      <dgm:prSet presAssocID="{9C6BDAE5-B617-47B7-B4E2-F4C94E3A659A}" presName="composite" presStyleCnt="0"/>
      <dgm:spPr/>
    </dgm:pt>
    <dgm:pt modelId="{1C0FB865-37C7-4E92-9757-0434F1422D05}" type="pres">
      <dgm:prSet presAssocID="{9C6BDAE5-B617-47B7-B4E2-F4C94E3A659A}" presName="L1TextContainer" presStyleLbl="alignNode1" presStyleIdx="4" presStyleCnt="7">
        <dgm:presLayoutVars>
          <dgm:chMax val="1"/>
          <dgm:chPref val="1"/>
          <dgm:bulletEnabled val="1"/>
        </dgm:presLayoutVars>
      </dgm:prSet>
      <dgm:spPr/>
      <dgm:t>
        <a:bodyPr/>
        <a:lstStyle/>
        <a:p>
          <a:endParaRPr lang="en-US"/>
        </a:p>
      </dgm:t>
    </dgm:pt>
    <dgm:pt modelId="{09169448-0D27-4E45-B96A-AD5D3FD78F92}" type="pres">
      <dgm:prSet presAssocID="{9C6BDAE5-B617-47B7-B4E2-F4C94E3A659A}" presName="L2TextContainerWrapper" presStyleCnt="0">
        <dgm:presLayoutVars>
          <dgm:bulletEnabled val="1"/>
        </dgm:presLayoutVars>
      </dgm:prSet>
      <dgm:spPr/>
    </dgm:pt>
    <dgm:pt modelId="{1F0F7BD0-E405-48D4-80AF-8C257F030045}" type="pres">
      <dgm:prSet presAssocID="{9C6BDAE5-B617-47B7-B4E2-F4C94E3A659A}" presName="L2TextContainer" presStyleLbl="bgAccFollowNode1" presStyleIdx="4" presStyleCnt="7"/>
      <dgm:spPr/>
      <dgm:t>
        <a:bodyPr/>
        <a:lstStyle/>
        <a:p>
          <a:endParaRPr lang="en-US"/>
        </a:p>
      </dgm:t>
    </dgm:pt>
    <dgm:pt modelId="{AB960D7E-9515-4D03-A7F3-0BDA8CAEA1CD}" type="pres">
      <dgm:prSet presAssocID="{9C6BDAE5-B617-47B7-B4E2-F4C94E3A659A}" presName="FlexibleEmptyPlaceHolder" presStyleCnt="0"/>
      <dgm:spPr/>
    </dgm:pt>
    <dgm:pt modelId="{A7E81388-4215-44E2-BB43-308C6EB4E041}" type="pres">
      <dgm:prSet presAssocID="{9C6BDAE5-B617-47B7-B4E2-F4C94E3A659A}" presName="ConnectLine" presStyleLbl="sibTrans1D1" presStyleIdx="4" presStyleCnt="7"/>
      <dgm:spPr/>
    </dgm:pt>
    <dgm:pt modelId="{F06DBEBB-3C85-491E-8C9A-1D63A682DB6C}" type="pres">
      <dgm:prSet presAssocID="{9C6BDAE5-B617-47B7-B4E2-F4C94E3A659A}" presName="ConnectorPoint" presStyleLbl="node1" presStyleIdx="4" presStyleCnt="7"/>
      <dgm:spPr>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gm:spPr>
    </dgm:pt>
    <dgm:pt modelId="{EF61532E-A099-42A9-A36E-6E28807B7796}" type="pres">
      <dgm:prSet presAssocID="{9C6BDAE5-B617-47B7-B4E2-F4C94E3A659A}" presName="EmptyPlaceHolder" presStyleCnt="0"/>
      <dgm:spPr/>
    </dgm:pt>
    <dgm:pt modelId="{0D23FBB2-D982-4463-8BF3-5B683C1FCDBD}" type="pres">
      <dgm:prSet presAssocID="{C9CBF408-E581-4E0E-88B3-1C5CAA81B6BD}" presName="spaceBetweenRectangles" presStyleCnt="0"/>
      <dgm:spPr/>
    </dgm:pt>
    <dgm:pt modelId="{062F77B5-1814-4C52-87A3-8ABD8874FE5D}" type="pres">
      <dgm:prSet presAssocID="{56126EB5-DD1D-4E93-9A5F-118684BA60EB}" presName="composite" presStyleCnt="0"/>
      <dgm:spPr/>
    </dgm:pt>
    <dgm:pt modelId="{2075827A-2789-4AD3-93C1-83020A36A7B5}" type="pres">
      <dgm:prSet presAssocID="{56126EB5-DD1D-4E93-9A5F-118684BA60EB}" presName="L1TextContainer" presStyleLbl="alignNode1" presStyleIdx="5" presStyleCnt="7">
        <dgm:presLayoutVars>
          <dgm:chMax val="1"/>
          <dgm:chPref val="1"/>
          <dgm:bulletEnabled val="1"/>
        </dgm:presLayoutVars>
      </dgm:prSet>
      <dgm:spPr/>
      <dgm:t>
        <a:bodyPr/>
        <a:lstStyle/>
        <a:p>
          <a:endParaRPr lang="en-US"/>
        </a:p>
      </dgm:t>
    </dgm:pt>
    <dgm:pt modelId="{7C899AD1-4DA1-414C-80EA-AC1C1B0F03D0}" type="pres">
      <dgm:prSet presAssocID="{56126EB5-DD1D-4E93-9A5F-118684BA60EB}" presName="L2TextContainerWrapper" presStyleCnt="0">
        <dgm:presLayoutVars>
          <dgm:bulletEnabled val="1"/>
        </dgm:presLayoutVars>
      </dgm:prSet>
      <dgm:spPr/>
    </dgm:pt>
    <dgm:pt modelId="{7E4DF856-B849-42FD-A0D2-747FFFCAAD7D}" type="pres">
      <dgm:prSet presAssocID="{56126EB5-DD1D-4E93-9A5F-118684BA60EB}" presName="L2TextContainer" presStyleLbl="bgAccFollowNode1" presStyleIdx="5" presStyleCnt="7"/>
      <dgm:spPr/>
      <dgm:t>
        <a:bodyPr/>
        <a:lstStyle/>
        <a:p>
          <a:endParaRPr lang="en-US"/>
        </a:p>
      </dgm:t>
    </dgm:pt>
    <dgm:pt modelId="{6514F95A-90DD-42DA-B5BE-BF1FC1EFFF44}" type="pres">
      <dgm:prSet presAssocID="{56126EB5-DD1D-4E93-9A5F-118684BA60EB}" presName="FlexibleEmptyPlaceHolder" presStyleCnt="0"/>
      <dgm:spPr/>
    </dgm:pt>
    <dgm:pt modelId="{F39E4D1E-88D2-4436-8F8F-AFD0A2D5669E}" type="pres">
      <dgm:prSet presAssocID="{56126EB5-DD1D-4E93-9A5F-118684BA60EB}" presName="ConnectLine" presStyleLbl="sibTrans1D1" presStyleIdx="5" presStyleCnt="7"/>
      <dgm:spPr/>
    </dgm:pt>
    <dgm:pt modelId="{BB5F384E-4BB7-4F39-8EC6-6BFBE846CAD7}" type="pres">
      <dgm:prSet presAssocID="{56126EB5-DD1D-4E93-9A5F-118684BA60EB}" presName="ConnectorPoint" presStyleLbl="node1" presStyleIdx="5" presStyleCnt="7"/>
      <dgm:spPr>
        <a:solidFill>
          <a:schemeClr val="accent2">
            <a:hueOff val="-1212803"/>
            <a:satOff val="-69940"/>
            <a:lumOff val="7190"/>
            <a:alphaOff val="0"/>
          </a:schemeClr>
        </a:solidFill>
        <a:ln w="6350" cap="flat" cmpd="sng" algn="ctr">
          <a:solidFill>
            <a:schemeClr val="lt1">
              <a:hueOff val="0"/>
              <a:satOff val="0"/>
              <a:lumOff val="0"/>
              <a:alphaOff val="0"/>
            </a:schemeClr>
          </a:solidFill>
          <a:prstDash val="solid"/>
          <a:miter lim="800000"/>
        </a:ln>
        <a:effectLst/>
      </dgm:spPr>
    </dgm:pt>
    <dgm:pt modelId="{94E3DE26-1DFB-4728-B7F8-95C807311F9B}" type="pres">
      <dgm:prSet presAssocID="{56126EB5-DD1D-4E93-9A5F-118684BA60EB}" presName="EmptyPlaceHolder" presStyleCnt="0"/>
      <dgm:spPr/>
    </dgm:pt>
    <dgm:pt modelId="{9EEBAE5B-855D-435D-8342-122CBE9CD859}" type="pres">
      <dgm:prSet presAssocID="{8E66B7E4-BBA8-4A73-ABFA-1F3E5A9948EE}" presName="spaceBetweenRectangles" presStyleCnt="0"/>
      <dgm:spPr/>
    </dgm:pt>
    <dgm:pt modelId="{3DC4988F-A08B-48AB-9252-9820E972EE62}" type="pres">
      <dgm:prSet presAssocID="{26E9A03A-E8B7-40AC-94C5-181EE8867FFD}" presName="composite" presStyleCnt="0"/>
      <dgm:spPr/>
    </dgm:pt>
    <dgm:pt modelId="{A3858864-79B2-44A6-BCA1-02A61BAA98B4}" type="pres">
      <dgm:prSet presAssocID="{26E9A03A-E8B7-40AC-94C5-181EE8867FFD}" presName="L1TextContainer" presStyleLbl="alignNode1" presStyleIdx="6" presStyleCnt="7">
        <dgm:presLayoutVars>
          <dgm:chMax val="1"/>
          <dgm:chPref val="1"/>
          <dgm:bulletEnabled val="1"/>
        </dgm:presLayoutVars>
      </dgm:prSet>
      <dgm:spPr/>
      <dgm:t>
        <a:bodyPr/>
        <a:lstStyle/>
        <a:p>
          <a:endParaRPr lang="en-US"/>
        </a:p>
      </dgm:t>
    </dgm:pt>
    <dgm:pt modelId="{A1116228-0B07-4B79-B904-CBC1962806B6}" type="pres">
      <dgm:prSet presAssocID="{26E9A03A-E8B7-40AC-94C5-181EE8867FFD}" presName="L2TextContainerWrapper" presStyleCnt="0">
        <dgm:presLayoutVars>
          <dgm:bulletEnabled val="1"/>
        </dgm:presLayoutVars>
      </dgm:prSet>
      <dgm:spPr/>
    </dgm:pt>
    <dgm:pt modelId="{0333F71B-1F97-4E9E-A521-E299E9A59C90}" type="pres">
      <dgm:prSet presAssocID="{26E9A03A-E8B7-40AC-94C5-181EE8867FFD}" presName="L2TextContainer" presStyleLbl="bgAccFollowNode1" presStyleIdx="6" presStyleCnt="7"/>
      <dgm:spPr/>
      <dgm:t>
        <a:bodyPr/>
        <a:lstStyle/>
        <a:p>
          <a:endParaRPr lang="en-US"/>
        </a:p>
      </dgm:t>
    </dgm:pt>
    <dgm:pt modelId="{18BDBC56-07FC-44A5-A3EC-82C69747D538}" type="pres">
      <dgm:prSet presAssocID="{26E9A03A-E8B7-40AC-94C5-181EE8867FFD}" presName="FlexibleEmptyPlaceHolder" presStyleCnt="0"/>
      <dgm:spPr/>
    </dgm:pt>
    <dgm:pt modelId="{BA853006-E510-4265-B3E5-9FE994C5CF1D}" type="pres">
      <dgm:prSet presAssocID="{26E9A03A-E8B7-40AC-94C5-181EE8867FFD}" presName="ConnectLine" presStyleLbl="sibTrans1D1" presStyleIdx="6" presStyleCnt="7"/>
      <dgm:spPr/>
    </dgm:pt>
    <dgm:pt modelId="{59089F94-26AB-4DA5-BCAC-AE947C71E500}" type="pres">
      <dgm:prSet presAssocID="{26E9A03A-E8B7-40AC-94C5-181EE8867FFD}" presName="ConnectorPoint" presStyleLbl="node1" presStyleIdx="6" presStyleCnt="7"/>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829FDA0D-7E98-423D-BC7D-8BC8E4DF0263}" type="pres">
      <dgm:prSet presAssocID="{26E9A03A-E8B7-40AC-94C5-181EE8867FFD}" presName="EmptyPlaceHolder" presStyleCnt="0"/>
      <dgm:spPr/>
    </dgm:pt>
  </dgm:ptLst>
  <dgm:cxnLst>
    <dgm:cxn modelId="{7F5CBA71-572B-4097-8023-6532EBB46FC5}" srcId="{39DACCB8-AD04-467B-854D-3E5D6AE83174}" destId="{25D3E7D2-9832-44C4-B910-92C23AA14701}" srcOrd="0" destOrd="0" parTransId="{6F787A34-2E59-4CF6-BA44-73C28B2FCD30}" sibTransId="{FEC7FCBD-D7F0-4A70-AFA0-C6803F6B5E96}"/>
    <dgm:cxn modelId="{BD183FCE-1D92-4065-A813-0B4D6392FD66}" type="presOf" srcId="{26E9A03A-E8B7-40AC-94C5-181EE8867FFD}" destId="{A3858864-79B2-44A6-BCA1-02A61BAA98B4}" srcOrd="0" destOrd="0" presId="urn:microsoft.com/office/officeart/2017/3/layout/HorizontalLabelsTimeline"/>
    <dgm:cxn modelId="{7DD79BFE-CAE5-4D07-922F-EA0953AD73DB}" srcId="{4BD49414-1E88-4145-838B-625658CF1ADB}" destId="{9C6BDAE5-B617-47B7-B4E2-F4C94E3A659A}" srcOrd="4" destOrd="0" parTransId="{DC4C63C8-40D8-4E86-AE19-FDEF5DA610B2}" sibTransId="{C9CBF408-E581-4E0E-88B3-1C5CAA81B6BD}"/>
    <dgm:cxn modelId="{D140406A-3FFD-4C4E-9CF6-FE357148B3F3}" type="presOf" srcId="{240AEBEB-0D15-4467-937F-F7B01F4D8DA8}" destId="{5FE1699A-0C81-45AD-9D74-D2B58CE22CA7}" srcOrd="0" destOrd="0" presId="urn:microsoft.com/office/officeart/2017/3/layout/HorizontalLabelsTimeline"/>
    <dgm:cxn modelId="{FB115A26-F4C1-40E1-8B68-EA3663AA230C}" type="presOf" srcId="{AFAC38F2-474E-48FA-9B36-8730AA9D9C5E}" destId="{10574D1C-7A01-4830-9470-6290CA9409C1}" srcOrd="0" destOrd="0" presId="urn:microsoft.com/office/officeart/2017/3/layout/HorizontalLabelsTimeline"/>
    <dgm:cxn modelId="{12B6984A-AC8D-4139-85EF-E68BF87725AE}" srcId="{596CB200-4AA5-4CC3-B488-3EAE3C7403FC}" destId="{89D7DD7D-AF9B-4DCE-B7F1-91B1DCA7C9C7}" srcOrd="0" destOrd="0" parTransId="{0BB633E4-05FF-4655-8929-F1204802AEEA}" sibTransId="{CEBECCFF-DEE5-4AFF-8B35-135EFC6E29D6}"/>
    <dgm:cxn modelId="{F4B1B053-9AB6-4DF7-B318-21DB690049BC}" srcId="{4BD49414-1E88-4145-838B-625658CF1ADB}" destId="{56126EB5-DD1D-4E93-9A5F-118684BA60EB}" srcOrd="5" destOrd="0" parTransId="{78F23FB0-02EF-4A61-BBA9-E324638D8F75}" sibTransId="{8E66B7E4-BBA8-4A73-ABFA-1F3E5A9948EE}"/>
    <dgm:cxn modelId="{6E51740F-045F-4BE9-9A7A-118F75176EF5}" srcId="{240AEBEB-0D15-4467-937F-F7B01F4D8DA8}" destId="{15ACA991-5C1E-4854-9B85-95C9F2BC7007}" srcOrd="0" destOrd="0" parTransId="{6F1C109B-525D-4896-9DDC-B2B2F50F4110}" sibTransId="{8A270F78-4437-44C4-99AE-52039CB454C9}"/>
    <dgm:cxn modelId="{6C6DF1F9-E6EC-4B8C-B219-A3F78E05D5AB}" srcId="{56126EB5-DD1D-4E93-9A5F-118684BA60EB}" destId="{F78F1109-3498-4E9C-A592-A2C7AAC72DEF}" srcOrd="0" destOrd="0" parTransId="{7EEB5ADE-5207-4672-BFBB-1D33895C0BD6}" sibTransId="{909418B1-46CA-458E-97D5-60320431EF94}"/>
    <dgm:cxn modelId="{2DAB8B7C-A91C-4CAC-AEB2-C3E93207FA46}" srcId="{4BD49414-1E88-4145-838B-625658CF1ADB}" destId="{26E9A03A-E8B7-40AC-94C5-181EE8867FFD}" srcOrd="6" destOrd="0" parTransId="{90CF7D89-6CE1-4FDC-AD91-02362EC8360A}" sibTransId="{797872B1-71FD-492F-B659-3776F1972225}"/>
    <dgm:cxn modelId="{57C7BDB2-5F64-4D43-8469-63A6770E62CD}" type="presOf" srcId="{89D7DD7D-AF9B-4DCE-B7F1-91B1DCA7C9C7}" destId="{BF2D3D03-70CC-416B-ABBA-573C191538C7}" srcOrd="0" destOrd="0" presId="urn:microsoft.com/office/officeart/2017/3/layout/HorizontalLabelsTimeline"/>
    <dgm:cxn modelId="{EE69738C-BA3C-47E4-A9B1-67211E87C7E9}" srcId="{4BD49414-1E88-4145-838B-625658CF1ADB}" destId="{596CB200-4AA5-4CC3-B488-3EAE3C7403FC}" srcOrd="0" destOrd="0" parTransId="{D5BACCF8-764B-4CE7-B461-FCAE7670A0C9}" sibTransId="{47358172-54B9-464A-ADF2-93CC38A38295}"/>
    <dgm:cxn modelId="{7434E678-FEA6-4013-8754-E1221EBA7BB0}" type="presOf" srcId="{596CB200-4AA5-4CC3-B488-3EAE3C7403FC}" destId="{0CEE64BB-8F35-4368-85FB-03C8977601CA}" srcOrd="0" destOrd="0" presId="urn:microsoft.com/office/officeart/2017/3/layout/HorizontalLabelsTimeline"/>
    <dgm:cxn modelId="{C1011951-5499-4AC7-ACF4-6F5E896E1EA7}" srcId="{9C6BDAE5-B617-47B7-B4E2-F4C94E3A659A}" destId="{A000D984-BE83-440F-85DE-29C7784B5265}" srcOrd="0" destOrd="0" parTransId="{C4C924F4-EDA9-4C31-8C9F-5DD3ED2E5AB9}" sibTransId="{AE23CB55-4E29-4AE9-9DD8-8997C64DEB67}"/>
    <dgm:cxn modelId="{1D24D1D9-DD58-40A0-A995-CC9CFA1CA823}" srcId="{26E9A03A-E8B7-40AC-94C5-181EE8867FFD}" destId="{4C54F17E-740F-458F-92B8-5CAFFD80689A}" srcOrd="0" destOrd="0" parTransId="{2BB866E4-16AC-4685-A250-D5D301ED863A}" sibTransId="{A4848131-C02F-41C2-84BE-4F4BA90DB0B5}"/>
    <dgm:cxn modelId="{CFD44739-DBA1-4A76-9F53-45C821822004}" type="presOf" srcId="{15ACA991-5C1E-4854-9B85-95C9F2BC7007}" destId="{AB284D65-F73A-4D1E-8F1F-381091B469A7}" srcOrd="0" destOrd="0" presId="urn:microsoft.com/office/officeart/2017/3/layout/HorizontalLabelsTimeline"/>
    <dgm:cxn modelId="{921EDD16-4E0D-4846-AE27-FADA33E3FC79}" srcId="{4BD49414-1E88-4145-838B-625658CF1ADB}" destId="{240AEBEB-0D15-4467-937F-F7B01F4D8DA8}" srcOrd="3" destOrd="0" parTransId="{E3B840F1-3AAB-4821-A03E-E2428A017111}" sibTransId="{2213FF01-7C82-43CA-86DF-7EE6853FD631}"/>
    <dgm:cxn modelId="{C43708E4-6F80-49C9-A9A3-63437A064DCA}" type="presOf" srcId="{9C6BDAE5-B617-47B7-B4E2-F4C94E3A659A}" destId="{1C0FB865-37C7-4E92-9757-0434F1422D05}" srcOrd="0" destOrd="0" presId="urn:microsoft.com/office/officeart/2017/3/layout/HorizontalLabelsTimeline"/>
    <dgm:cxn modelId="{FA304F9F-C9AD-44A0-AF37-DFD5BC8FAFF5}" srcId="{4BD49414-1E88-4145-838B-625658CF1ADB}" destId="{39DACCB8-AD04-467B-854D-3E5D6AE83174}" srcOrd="2" destOrd="0" parTransId="{130D0DC8-8417-4974-89F5-CF74E88ED8D6}" sibTransId="{19E00A23-34F9-472E-9393-D8E3194D2004}"/>
    <dgm:cxn modelId="{01C84AD4-1CF9-48E9-9B41-DE2207BE5F33}" srcId="{4BD49414-1E88-4145-838B-625658CF1ADB}" destId="{B0072F6E-35A6-49EB-B9D1-377F5A507095}" srcOrd="1" destOrd="0" parTransId="{8BDE02E9-6A2C-429D-9C30-D329410993AA}" sibTransId="{9958FB0F-B8BB-41FB-9439-84FAD5B49B80}"/>
    <dgm:cxn modelId="{A6106B42-0C0A-431A-B1B1-EE12B00B04ED}" type="presOf" srcId="{F78F1109-3498-4E9C-A592-A2C7AAC72DEF}" destId="{7E4DF856-B849-42FD-A0D2-747FFFCAAD7D}" srcOrd="0" destOrd="0" presId="urn:microsoft.com/office/officeart/2017/3/layout/HorizontalLabelsTimeline"/>
    <dgm:cxn modelId="{03FCF917-20E7-4210-90B9-A8ABEC87A09D}" type="presOf" srcId="{39DACCB8-AD04-467B-854D-3E5D6AE83174}" destId="{681B5600-E140-4F91-8BB5-3EA3BC09F078}" srcOrd="0" destOrd="0" presId="urn:microsoft.com/office/officeart/2017/3/layout/HorizontalLabelsTimeline"/>
    <dgm:cxn modelId="{758FD612-5A60-49E2-B110-8F4014C6CE3F}" srcId="{B0072F6E-35A6-49EB-B9D1-377F5A507095}" destId="{AFAC38F2-474E-48FA-9B36-8730AA9D9C5E}" srcOrd="0" destOrd="0" parTransId="{77E876C0-121F-42C8-8FAB-21FFDBE3313E}" sibTransId="{D5FF3F2A-0537-4BA0-9555-1AF6889BF2FC}"/>
    <dgm:cxn modelId="{5E766AEC-DAFD-4938-B84D-CE3B22C56360}" type="presOf" srcId="{B0072F6E-35A6-49EB-B9D1-377F5A507095}" destId="{311EE455-C6D6-45AC-9F83-A8B61FD4FDE7}" srcOrd="0" destOrd="0" presId="urn:microsoft.com/office/officeart/2017/3/layout/HorizontalLabelsTimeline"/>
    <dgm:cxn modelId="{1A96F147-2C43-4089-BD77-567BADDB1633}" type="presOf" srcId="{4C54F17E-740F-458F-92B8-5CAFFD80689A}" destId="{0333F71B-1F97-4E9E-A521-E299E9A59C90}" srcOrd="0" destOrd="0" presId="urn:microsoft.com/office/officeart/2017/3/layout/HorizontalLabelsTimeline"/>
    <dgm:cxn modelId="{C51A47FE-90B3-4991-9F7B-A536B51FBB7D}" type="presOf" srcId="{25D3E7D2-9832-44C4-B910-92C23AA14701}" destId="{61F22A0A-EB83-435D-ADCC-6941F7569019}" srcOrd="0" destOrd="0" presId="urn:microsoft.com/office/officeart/2017/3/layout/HorizontalLabelsTimeline"/>
    <dgm:cxn modelId="{D37E6017-C9A9-4DDD-A1ED-7E24D29AC17F}" type="presOf" srcId="{56126EB5-DD1D-4E93-9A5F-118684BA60EB}" destId="{2075827A-2789-4AD3-93C1-83020A36A7B5}" srcOrd="0" destOrd="0" presId="urn:microsoft.com/office/officeart/2017/3/layout/HorizontalLabelsTimeline"/>
    <dgm:cxn modelId="{F49C7E8C-4ED4-494C-841C-985D0B975CB2}" type="presOf" srcId="{4BD49414-1E88-4145-838B-625658CF1ADB}" destId="{6FCAF9FB-89D3-4670-9061-230ADF2DA0D9}" srcOrd="0" destOrd="0" presId="urn:microsoft.com/office/officeart/2017/3/layout/HorizontalLabelsTimeline"/>
    <dgm:cxn modelId="{798AE6C5-62D0-4A06-A692-F2E923943309}" type="presOf" srcId="{A000D984-BE83-440F-85DE-29C7784B5265}" destId="{1F0F7BD0-E405-48D4-80AF-8C257F030045}" srcOrd="0" destOrd="0" presId="urn:microsoft.com/office/officeart/2017/3/layout/HorizontalLabelsTimeline"/>
    <dgm:cxn modelId="{2AE02904-0F04-4FDE-B2B5-6F2327B348C3}" type="presParOf" srcId="{6FCAF9FB-89D3-4670-9061-230ADF2DA0D9}" destId="{8E2BF1C3-8598-4ADA-9A15-B068315E96B0}" srcOrd="0" destOrd="0" presId="urn:microsoft.com/office/officeart/2017/3/layout/HorizontalLabelsTimeline"/>
    <dgm:cxn modelId="{8A4B639F-E539-4D78-BE4F-3B88FAE6C454}" type="presParOf" srcId="{6FCAF9FB-89D3-4670-9061-230ADF2DA0D9}" destId="{BF1FDCF3-9E05-48C9-B4CC-080C268FA99F}" srcOrd="1" destOrd="0" presId="urn:microsoft.com/office/officeart/2017/3/layout/HorizontalLabelsTimeline"/>
    <dgm:cxn modelId="{E2F00EFC-F4BB-4EFA-B142-34D9037AA593}" type="presParOf" srcId="{BF1FDCF3-9E05-48C9-B4CC-080C268FA99F}" destId="{CFD6E402-0250-4439-90AA-8414F1119C5D}" srcOrd="0" destOrd="0" presId="urn:microsoft.com/office/officeart/2017/3/layout/HorizontalLabelsTimeline"/>
    <dgm:cxn modelId="{9B640D67-797C-4DC5-BBCE-B6A7F4EAE08B}" type="presParOf" srcId="{CFD6E402-0250-4439-90AA-8414F1119C5D}" destId="{0CEE64BB-8F35-4368-85FB-03C8977601CA}" srcOrd="0" destOrd="0" presId="urn:microsoft.com/office/officeart/2017/3/layout/HorizontalLabelsTimeline"/>
    <dgm:cxn modelId="{73612DEE-747D-490A-AB2C-D7855C081CEA}" type="presParOf" srcId="{CFD6E402-0250-4439-90AA-8414F1119C5D}" destId="{8B6B8EE4-8E46-437F-8822-9FD0A39BEAB5}" srcOrd="1" destOrd="0" presId="urn:microsoft.com/office/officeart/2017/3/layout/HorizontalLabelsTimeline"/>
    <dgm:cxn modelId="{F63C7E79-0B1A-42B0-BB21-DA6212D866AF}" type="presParOf" srcId="{8B6B8EE4-8E46-437F-8822-9FD0A39BEAB5}" destId="{BF2D3D03-70CC-416B-ABBA-573C191538C7}" srcOrd="0" destOrd="0" presId="urn:microsoft.com/office/officeart/2017/3/layout/HorizontalLabelsTimeline"/>
    <dgm:cxn modelId="{4C34C3FB-CA2A-4972-9F53-DA523698758F}" type="presParOf" srcId="{8B6B8EE4-8E46-437F-8822-9FD0A39BEAB5}" destId="{7240D715-E8C4-4E1B-8E19-9D868DFE0B64}" srcOrd="1" destOrd="0" presId="urn:microsoft.com/office/officeart/2017/3/layout/HorizontalLabelsTimeline"/>
    <dgm:cxn modelId="{DD495E77-645F-4A08-901B-CC6D53AEC4DB}" type="presParOf" srcId="{CFD6E402-0250-4439-90AA-8414F1119C5D}" destId="{FB6AEBEB-E8FD-42EE-9529-CF8E052E6C82}" srcOrd="2" destOrd="0" presId="urn:microsoft.com/office/officeart/2017/3/layout/HorizontalLabelsTimeline"/>
    <dgm:cxn modelId="{EC36A305-95FB-471E-AC9F-39CD93E08E82}" type="presParOf" srcId="{CFD6E402-0250-4439-90AA-8414F1119C5D}" destId="{1663DA09-2BA3-4014-814D-9F432FFDBC16}" srcOrd="3" destOrd="0" presId="urn:microsoft.com/office/officeart/2017/3/layout/HorizontalLabelsTimeline"/>
    <dgm:cxn modelId="{A3DD2648-839F-4BF1-BE43-F5354491C012}" type="presParOf" srcId="{CFD6E402-0250-4439-90AA-8414F1119C5D}" destId="{4BFEBBEB-811D-49D8-ADD3-C0ED486F8CDD}" srcOrd="4" destOrd="0" presId="urn:microsoft.com/office/officeart/2017/3/layout/HorizontalLabelsTimeline"/>
    <dgm:cxn modelId="{3F1345D4-F3DE-4327-BF36-7BAE243D90E1}" type="presParOf" srcId="{BF1FDCF3-9E05-48C9-B4CC-080C268FA99F}" destId="{073AB1C8-46D4-47E3-823A-4DCE354A96BC}" srcOrd="1" destOrd="0" presId="urn:microsoft.com/office/officeart/2017/3/layout/HorizontalLabelsTimeline"/>
    <dgm:cxn modelId="{D427ED90-2AB7-4D6B-82A7-9DE979EFFB71}" type="presParOf" srcId="{BF1FDCF3-9E05-48C9-B4CC-080C268FA99F}" destId="{BBC7C8CB-4185-4E45-9536-4EFBFB732A2E}" srcOrd="2" destOrd="0" presId="urn:microsoft.com/office/officeart/2017/3/layout/HorizontalLabelsTimeline"/>
    <dgm:cxn modelId="{0F0D1BE7-4883-4504-B8DE-C4FC2E5F81D7}" type="presParOf" srcId="{BBC7C8CB-4185-4E45-9536-4EFBFB732A2E}" destId="{311EE455-C6D6-45AC-9F83-A8B61FD4FDE7}" srcOrd="0" destOrd="0" presId="urn:microsoft.com/office/officeart/2017/3/layout/HorizontalLabelsTimeline"/>
    <dgm:cxn modelId="{3789BD5C-75DD-42AA-93F7-31F63636E276}" type="presParOf" srcId="{BBC7C8CB-4185-4E45-9536-4EFBFB732A2E}" destId="{031E3209-12C3-4EAC-AA53-12E9BDD51EB2}" srcOrd="1" destOrd="0" presId="urn:microsoft.com/office/officeart/2017/3/layout/HorizontalLabelsTimeline"/>
    <dgm:cxn modelId="{6CC2D221-E442-4D2E-BE6E-D3B4925F8820}" type="presParOf" srcId="{031E3209-12C3-4EAC-AA53-12E9BDD51EB2}" destId="{10574D1C-7A01-4830-9470-6290CA9409C1}" srcOrd="0" destOrd="0" presId="urn:microsoft.com/office/officeart/2017/3/layout/HorizontalLabelsTimeline"/>
    <dgm:cxn modelId="{DC41A694-9AE2-4B32-97B9-8AFCBC578F82}" type="presParOf" srcId="{031E3209-12C3-4EAC-AA53-12E9BDD51EB2}" destId="{26560564-D9C2-403B-B0A8-7B801A01A212}" srcOrd="1" destOrd="0" presId="urn:microsoft.com/office/officeart/2017/3/layout/HorizontalLabelsTimeline"/>
    <dgm:cxn modelId="{CA26474A-5D0D-46DA-A2A2-46F1A2A72495}" type="presParOf" srcId="{BBC7C8CB-4185-4E45-9536-4EFBFB732A2E}" destId="{3C3B82AC-54A1-4C8F-8F25-CE7E9E86BEED}" srcOrd="2" destOrd="0" presId="urn:microsoft.com/office/officeart/2017/3/layout/HorizontalLabelsTimeline"/>
    <dgm:cxn modelId="{5C09ACF3-6EF4-4569-B97C-CEBD9EAA1D42}" type="presParOf" srcId="{BBC7C8CB-4185-4E45-9536-4EFBFB732A2E}" destId="{A8103424-41BB-48DD-81E1-425DE439ED1D}" srcOrd="3" destOrd="0" presId="urn:microsoft.com/office/officeart/2017/3/layout/HorizontalLabelsTimeline"/>
    <dgm:cxn modelId="{FD73D30C-9D0E-4464-8A28-C02345D61D39}" type="presParOf" srcId="{BBC7C8CB-4185-4E45-9536-4EFBFB732A2E}" destId="{FFC05E06-23BB-4AF0-93DA-86BEA9200A4C}" srcOrd="4" destOrd="0" presId="urn:microsoft.com/office/officeart/2017/3/layout/HorizontalLabelsTimeline"/>
    <dgm:cxn modelId="{F0F295DA-BBDE-4909-B7D5-79CA8BAC784D}" type="presParOf" srcId="{BF1FDCF3-9E05-48C9-B4CC-080C268FA99F}" destId="{C146DA3A-E008-4F5F-96D4-5185637E2F64}" srcOrd="3" destOrd="0" presId="urn:microsoft.com/office/officeart/2017/3/layout/HorizontalLabelsTimeline"/>
    <dgm:cxn modelId="{C2017051-A0FD-4712-84C7-C510B527DC3D}" type="presParOf" srcId="{BF1FDCF3-9E05-48C9-B4CC-080C268FA99F}" destId="{F806C7DF-DC30-448C-A182-33B69313F1E8}" srcOrd="4" destOrd="0" presId="urn:microsoft.com/office/officeart/2017/3/layout/HorizontalLabelsTimeline"/>
    <dgm:cxn modelId="{5FC45D96-07ED-4418-8B84-BCBCAA502837}" type="presParOf" srcId="{F806C7DF-DC30-448C-A182-33B69313F1E8}" destId="{681B5600-E140-4F91-8BB5-3EA3BC09F078}" srcOrd="0" destOrd="0" presId="urn:microsoft.com/office/officeart/2017/3/layout/HorizontalLabelsTimeline"/>
    <dgm:cxn modelId="{7EBECBC8-1D9B-4764-B882-512FEA30DF83}" type="presParOf" srcId="{F806C7DF-DC30-448C-A182-33B69313F1E8}" destId="{6465B4AB-4C44-4F96-823A-81EE4737B34D}" srcOrd="1" destOrd="0" presId="urn:microsoft.com/office/officeart/2017/3/layout/HorizontalLabelsTimeline"/>
    <dgm:cxn modelId="{C8F571D8-08D7-4EF1-A714-FC440998FAFD}" type="presParOf" srcId="{6465B4AB-4C44-4F96-823A-81EE4737B34D}" destId="{61F22A0A-EB83-435D-ADCC-6941F7569019}" srcOrd="0" destOrd="0" presId="urn:microsoft.com/office/officeart/2017/3/layout/HorizontalLabelsTimeline"/>
    <dgm:cxn modelId="{26B806BA-1C63-4D5D-A14A-3C6A61A3ADB6}" type="presParOf" srcId="{6465B4AB-4C44-4F96-823A-81EE4737B34D}" destId="{A65BFB02-B219-4C67-96E8-2E80B084679C}" srcOrd="1" destOrd="0" presId="urn:microsoft.com/office/officeart/2017/3/layout/HorizontalLabelsTimeline"/>
    <dgm:cxn modelId="{EED81DDB-FFE4-41D5-94CF-A8082CEB5D82}" type="presParOf" srcId="{F806C7DF-DC30-448C-A182-33B69313F1E8}" destId="{162DD2AA-5136-4418-BF28-1BF7E80D9A92}" srcOrd="2" destOrd="0" presId="urn:microsoft.com/office/officeart/2017/3/layout/HorizontalLabelsTimeline"/>
    <dgm:cxn modelId="{8FD26104-D8D4-446A-BE7C-392EAE5662AF}" type="presParOf" srcId="{F806C7DF-DC30-448C-A182-33B69313F1E8}" destId="{6FDF2D3B-948E-4662-9092-51C44B9EEC96}" srcOrd="3" destOrd="0" presId="urn:microsoft.com/office/officeart/2017/3/layout/HorizontalLabelsTimeline"/>
    <dgm:cxn modelId="{34A6EB0A-E0C2-4787-9704-33E926F444DA}" type="presParOf" srcId="{F806C7DF-DC30-448C-A182-33B69313F1E8}" destId="{1E81A151-2328-4E4D-8D15-626FC3151F92}" srcOrd="4" destOrd="0" presId="urn:microsoft.com/office/officeart/2017/3/layout/HorizontalLabelsTimeline"/>
    <dgm:cxn modelId="{48C33341-57A0-422E-8A80-5114226A975C}" type="presParOf" srcId="{BF1FDCF3-9E05-48C9-B4CC-080C268FA99F}" destId="{17E91B8F-3D08-40DD-8383-55F4F48AEABF}" srcOrd="5" destOrd="0" presId="urn:microsoft.com/office/officeart/2017/3/layout/HorizontalLabelsTimeline"/>
    <dgm:cxn modelId="{52029E3E-1C4A-46D3-BB96-551BC092BA4B}" type="presParOf" srcId="{BF1FDCF3-9E05-48C9-B4CC-080C268FA99F}" destId="{8374591B-A489-4FEA-B39E-4C07BC4B4725}" srcOrd="6" destOrd="0" presId="urn:microsoft.com/office/officeart/2017/3/layout/HorizontalLabelsTimeline"/>
    <dgm:cxn modelId="{D072361E-3690-4ACD-8B6F-9C3887180891}" type="presParOf" srcId="{8374591B-A489-4FEA-B39E-4C07BC4B4725}" destId="{5FE1699A-0C81-45AD-9D74-D2B58CE22CA7}" srcOrd="0" destOrd="0" presId="urn:microsoft.com/office/officeart/2017/3/layout/HorizontalLabelsTimeline"/>
    <dgm:cxn modelId="{F4C32EDE-DA07-4C3D-B982-B18E3E6FFD71}" type="presParOf" srcId="{8374591B-A489-4FEA-B39E-4C07BC4B4725}" destId="{AE362792-4794-4D02-96DD-485F48C21EFD}" srcOrd="1" destOrd="0" presId="urn:microsoft.com/office/officeart/2017/3/layout/HorizontalLabelsTimeline"/>
    <dgm:cxn modelId="{1264A49D-B8CE-4C0C-8F76-D8A5F45B621E}" type="presParOf" srcId="{AE362792-4794-4D02-96DD-485F48C21EFD}" destId="{AB284D65-F73A-4D1E-8F1F-381091B469A7}" srcOrd="0" destOrd="0" presId="urn:microsoft.com/office/officeart/2017/3/layout/HorizontalLabelsTimeline"/>
    <dgm:cxn modelId="{92EF2E9A-F671-497C-8FA6-5B4D05D358EF}" type="presParOf" srcId="{AE362792-4794-4D02-96DD-485F48C21EFD}" destId="{5A4CE11C-C72E-42B5-B61F-150A17308445}" srcOrd="1" destOrd="0" presId="urn:microsoft.com/office/officeart/2017/3/layout/HorizontalLabelsTimeline"/>
    <dgm:cxn modelId="{2D890BF2-2645-47A6-B509-47AB5F6E99AA}" type="presParOf" srcId="{8374591B-A489-4FEA-B39E-4C07BC4B4725}" destId="{EFFE1952-1D48-46EE-BD1F-2C25E755F3DD}" srcOrd="2" destOrd="0" presId="urn:microsoft.com/office/officeart/2017/3/layout/HorizontalLabelsTimeline"/>
    <dgm:cxn modelId="{02BC514D-FA5A-4E77-88E8-A1FA15872346}" type="presParOf" srcId="{8374591B-A489-4FEA-B39E-4C07BC4B4725}" destId="{CD71ACFA-962F-4F56-B520-EB5712CB7AB7}" srcOrd="3" destOrd="0" presId="urn:microsoft.com/office/officeart/2017/3/layout/HorizontalLabelsTimeline"/>
    <dgm:cxn modelId="{5B2FC0DF-3CA9-4BF4-A8C4-827B5F65285F}" type="presParOf" srcId="{8374591B-A489-4FEA-B39E-4C07BC4B4725}" destId="{E61B9841-A060-48C6-91A6-410649A7B901}" srcOrd="4" destOrd="0" presId="urn:microsoft.com/office/officeart/2017/3/layout/HorizontalLabelsTimeline"/>
    <dgm:cxn modelId="{42C75E94-A920-4C94-B482-E9289C7CA26B}" type="presParOf" srcId="{BF1FDCF3-9E05-48C9-B4CC-080C268FA99F}" destId="{7C6529EF-47FE-4253-9AB1-994AFCD4C1D7}" srcOrd="7" destOrd="0" presId="urn:microsoft.com/office/officeart/2017/3/layout/HorizontalLabelsTimeline"/>
    <dgm:cxn modelId="{CAAFE660-901D-41F1-85D9-48941BA4CAA2}" type="presParOf" srcId="{BF1FDCF3-9E05-48C9-B4CC-080C268FA99F}" destId="{544CCD89-61FE-41DB-94AF-62C7AFCF21A6}" srcOrd="8" destOrd="0" presId="urn:microsoft.com/office/officeart/2017/3/layout/HorizontalLabelsTimeline"/>
    <dgm:cxn modelId="{F9B56F7A-0465-45A6-BE5D-0038B1CBC0AD}" type="presParOf" srcId="{544CCD89-61FE-41DB-94AF-62C7AFCF21A6}" destId="{1C0FB865-37C7-4E92-9757-0434F1422D05}" srcOrd="0" destOrd="0" presId="urn:microsoft.com/office/officeart/2017/3/layout/HorizontalLabelsTimeline"/>
    <dgm:cxn modelId="{D1AA553D-AA8A-46C1-8562-636B788904C6}" type="presParOf" srcId="{544CCD89-61FE-41DB-94AF-62C7AFCF21A6}" destId="{09169448-0D27-4E45-B96A-AD5D3FD78F92}" srcOrd="1" destOrd="0" presId="urn:microsoft.com/office/officeart/2017/3/layout/HorizontalLabelsTimeline"/>
    <dgm:cxn modelId="{28ED8F5A-EC4B-4FF9-9151-4F7A01486DB6}" type="presParOf" srcId="{09169448-0D27-4E45-B96A-AD5D3FD78F92}" destId="{1F0F7BD0-E405-48D4-80AF-8C257F030045}" srcOrd="0" destOrd="0" presId="urn:microsoft.com/office/officeart/2017/3/layout/HorizontalLabelsTimeline"/>
    <dgm:cxn modelId="{1D05D70A-8FBA-4920-9FDE-D4160FBC6D26}" type="presParOf" srcId="{09169448-0D27-4E45-B96A-AD5D3FD78F92}" destId="{AB960D7E-9515-4D03-A7F3-0BDA8CAEA1CD}" srcOrd="1" destOrd="0" presId="urn:microsoft.com/office/officeart/2017/3/layout/HorizontalLabelsTimeline"/>
    <dgm:cxn modelId="{B339EAD0-D4C6-4C0F-9205-0CB58B6FC0EE}" type="presParOf" srcId="{544CCD89-61FE-41DB-94AF-62C7AFCF21A6}" destId="{A7E81388-4215-44E2-BB43-308C6EB4E041}" srcOrd="2" destOrd="0" presId="urn:microsoft.com/office/officeart/2017/3/layout/HorizontalLabelsTimeline"/>
    <dgm:cxn modelId="{90790B00-84A2-4C5C-92C9-1CF78EFBB73D}" type="presParOf" srcId="{544CCD89-61FE-41DB-94AF-62C7AFCF21A6}" destId="{F06DBEBB-3C85-491E-8C9A-1D63A682DB6C}" srcOrd="3" destOrd="0" presId="urn:microsoft.com/office/officeart/2017/3/layout/HorizontalLabelsTimeline"/>
    <dgm:cxn modelId="{9379352E-3A06-4B69-97C9-71DA6BF750CB}" type="presParOf" srcId="{544CCD89-61FE-41DB-94AF-62C7AFCF21A6}" destId="{EF61532E-A099-42A9-A36E-6E28807B7796}" srcOrd="4" destOrd="0" presId="urn:microsoft.com/office/officeart/2017/3/layout/HorizontalLabelsTimeline"/>
    <dgm:cxn modelId="{77E76C33-2E6C-4173-8F2C-B9EB075ECF85}" type="presParOf" srcId="{BF1FDCF3-9E05-48C9-B4CC-080C268FA99F}" destId="{0D23FBB2-D982-4463-8BF3-5B683C1FCDBD}" srcOrd="9" destOrd="0" presId="urn:microsoft.com/office/officeart/2017/3/layout/HorizontalLabelsTimeline"/>
    <dgm:cxn modelId="{93AC4677-CFF2-42E6-B447-843B9B75F284}" type="presParOf" srcId="{BF1FDCF3-9E05-48C9-B4CC-080C268FA99F}" destId="{062F77B5-1814-4C52-87A3-8ABD8874FE5D}" srcOrd="10" destOrd="0" presId="urn:microsoft.com/office/officeart/2017/3/layout/HorizontalLabelsTimeline"/>
    <dgm:cxn modelId="{F761BBD8-2969-42D6-85B5-F92144CE3DC3}" type="presParOf" srcId="{062F77B5-1814-4C52-87A3-8ABD8874FE5D}" destId="{2075827A-2789-4AD3-93C1-83020A36A7B5}" srcOrd="0" destOrd="0" presId="urn:microsoft.com/office/officeart/2017/3/layout/HorizontalLabelsTimeline"/>
    <dgm:cxn modelId="{6A9F2788-5323-40FF-843B-7758532FF136}" type="presParOf" srcId="{062F77B5-1814-4C52-87A3-8ABD8874FE5D}" destId="{7C899AD1-4DA1-414C-80EA-AC1C1B0F03D0}" srcOrd="1" destOrd="0" presId="urn:microsoft.com/office/officeart/2017/3/layout/HorizontalLabelsTimeline"/>
    <dgm:cxn modelId="{D7B8AC79-614C-468D-8A28-1D7AB2D466D0}" type="presParOf" srcId="{7C899AD1-4DA1-414C-80EA-AC1C1B0F03D0}" destId="{7E4DF856-B849-42FD-A0D2-747FFFCAAD7D}" srcOrd="0" destOrd="0" presId="urn:microsoft.com/office/officeart/2017/3/layout/HorizontalLabelsTimeline"/>
    <dgm:cxn modelId="{323C0DE3-662E-4C6C-AA84-430C91B31FA0}" type="presParOf" srcId="{7C899AD1-4DA1-414C-80EA-AC1C1B0F03D0}" destId="{6514F95A-90DD-42DA-B5BE-BF1FC1EFFF44}" srcOrd="1" destOrd="0" presId="urn:microsoft.com/office/officeart/2017/3/layout/HorizontalLabelsTimeline"/>
    <dgm:cxn modelId="{2D95573A-3BF5-427B-B7F9-06430AA8CC7E}" type="presParOf" srcId="{062F77B5-1814-4C52-87A3-8ABD8874FE5D}" destId="{F39E4D1E-88D2-4436-8F8F-AFD0A2D5669E}" srcOrd="2" destOrd="0" presId="urn:microsoft.com/office/officeart/2017/3/layout/HorizontalLabelsTimeline"/>
    <dgm:cxn modelId="{EA8EC78B-28F1-4C4D-AB24-445F15DFEF3A}" type="presParOf" srcId="{062F77B5-1814-4C52-87A3-8ABD8874FE5D}" destId="{BB5F384E-4BB7-4F39-8EC6-6BFBE846CAD7}" srcOrd="3" destOrd="0" presId="urn:microsoft.com/office/officeart/2017/3/layout/HorizontalLabelsTimeline"/>
    <dgm:cxn modelId="{51A91815-FA3D-46A4-8114-DAE172EE4967}" type="presParOf" srcId="{062F77B5-1814-4C52-87A3-8ABD8874FE5D}" destId="{94E3DE26-1DFB-4728-B7F8-95C807311F9B}" srcOrd="4" destOrd="0" presId="urn:microsoft.com/office/officeart/2017/3/layout/HorizontalLabelsTimeline"/>
    <dgm:cxn modelId="{98D8032B-4DCB-47EA-A724-8922E5AEF7BF}" type="presParOf" srcId="{BF1FDCF3-9E05-48C9-B4CC-080C268FA99F}" destId="{9EEBAE5B-855D-435D-8342-122CBE9CD859}" srcOrd="11" destOrd="0" presId="urn:microsoft.com/office/officeart/2017/3/layout/HorizontalLabelsTimeline"/>
    <dgm:cxn modelId="{3BBC48DB-66F6-4F6A-BF00-C9EF616A3591}" type="presParOf" srcId="{BF1FDCF3-9E05-48C9-B4CC-080C268FA99F}" destId="{3DC4988F-A08B-48AB-9252-9820E972EE62}" srcOrd="12" destOrd="0" presId="urn:microsoft.com/office/officeart/2017/3/layout/HorizontalLabelsTimeline"/>
    <dgm:cxn modelId="{A8720FA8-AF82-4D04-8FE6-1A83DB08D45B}" type="presParOf" srcId="{3DC4988F-A08B-48AB-9252-9820E972EE62}" destId="{A3858864-79B2-44A6-BCA1-02A61BAA98B4}" srcOrd="0" destOrd="0" presId="urn:microsoft.com/office/officeart/2017/3/layout/HorizontalLabelsTimeline"/>
    <dgm:cxn modelId="{C485FE53-77EC-4124-96F0-F4B660C286B8}" type="presParOf" srcId="{3DC4988F-A08B-48AB-9252-9820E972EE62}" destId="{A1116228-0B07-4B79-B904-CBC1962806B6}" srcOrd="1" destOrd="0" presId="urn:microsoft.com/office/officeart/2017/3/layout/HorizontalLabelsTimeline"/>
    <dgm:cxn modelId="{C6E84367-7113-4F51-8CD4-820CC24CA215}" type="presParOf" srcId="{A1116228-0B07-4B79-B904-CBC1962806B6}" destId="{0333F71B-1F97-4E9E-A521-E299E9A59C90}" srcOrd="0" destOrd="0" presId="urn:microsoft.com/office/officeart/2017/3/layout/HorizontalLabelsTimeline"/>
    <dgm:cxn modelId="{1E14658A-2611-4959-BEC5-3D59406FDFDF}" type="presParOf" srcId="{A1116228-0B07-4B79-B904-CBC1962806B6}" destId="{18BDBC56-07FC-44A5-A3EC-82C69747D538}" srcOrd="1" destOrd="0" presId="urn:microsoft.com/office/officeart/2017/3/layout/HorizontalLabelsTimeline"/>
    <dgm:cxn modelId="{3EF05F8C-CD18-4484-982B-CAB788F172B9}" type="presParOf" srcId="{3DC4988F-A08B-48AB-9252-9820E972EE62}" destId="{BA853006-E510-4265-B3E5-9FE994C5CF1D}" srcOrd="2" destOrd="0" presId="urn:microsoft.com/office/officeart/2017/3/layout/HorizontalLabelsTimeline"/>
    <dgm:cxn modelId="{F79CFF80-02AC-4239-BDF0-228F3753A325}" type="presParOf" srcId="{3DC4988F-A08B-48AB-9252-9820E972EE62}" destId="{59089F94-26AB-4DA5-BCAC-AE947C71E500}" srcOrd="3" destOrd="0" presId="urn:microsoft.com/office/officeart/2017/3/layout/HorizontalLabelsTimeline"/>
    <dgm:cxn modelId="{E6BD9B09-5C6D-45EA-A938-31721AE94CE5}" type="presParOf" srcId="{3DC4988F-A08B-48AB-9252-9820E972EE62}" destId="{829FDA0D-7E98-423D-BC7D-8BC8E4DF0263}" srcOrd="4" destOrd="0" presId="urn:microsoft.com/office/officeart/2017/3/layout/HorizontalLabels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ADF324-573C-48C4-8D98-2086EB7DE07D}" type="doc">
      <dgm:prSet loTypeId="urn:microsoft.com/office/officeart/2016/7/layout/AccentHomeChevronProcess" loCatId="timeline" qsTypeId="urn:microsoft.com/office/officeart/2005/8/quickstyle/simple2" qsCatId="simple" csTypeId="urn:microsoft.com/office/officeart/2005/8/colors/colorful1" csCatId="colorful" phldr="1"/>
      <dgm:spPr/>
      <dgm:t>
        <a:bodyPr/>
        <a:lstStyle/>
        <a:p>
          <a:endParaRPr lang="en-US"/>
        </a:p>
      </dgm:t>
    </dgm:pt>
    <dgm:pt modelId="{C95623AA-1DDD-401C-8F53-B17212ED5CF1}">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p>
      </dgm:t>
    </dgm:pt>
    <dgm:pt modelId="{9E8C459C-965D-494B-BA0E-D7911990C493}" type="parTrans" cxnId="{F84189A1-DBEC-47ED-984C-D04A0888D7E5}">
      <dgm:prSet/>
      <dgm:spPr/>
      <dgm:t>
        <a:bodyPr/>
        <a:lstStyle/>
        <a:p>
          <a:endParaRPr lang="en-US"/>
        </a:p>
      </dgm:t>
    </dgm:pt>
    <dgm:pt modelId="{F19B2061-CE36-4A08-9E83-2291677671B3}" type="sibTrans" cxnId="{F84189A1-DBEC-47ED-984C-D04A0888D7E5}">
      <dgm:prSet/>
      <dgm:spPr/>
      <dgm:t>
        <a:bodyPr/>
        <a:lstStyle/>
        <a:p>
          <a:endParaRPr lang="en-US"/>
        </a:p>
      </dgm:t>
    </dgm:pt>
    <dgm:pt modelId="{9D307611-0DE2-42A9-9F9B-350214048DAC}">
      <dgm:prSet phldrT="[Text]" custT="1"/>
      <dgm:spPr/>
      <dgm:t>
        <a:bodyPr/>
        <a:lstStyle/>
        <a:p>
          <a:r>
            <a:rPr lang="en-US" sz="1400" dirty="0">
              <a:latin typeface="Calibri Light" panose="020F0302020204030204"/>
            </a:rPr>
            <a:t>2016</a:t>
          </a:r>
          <a:endParaRPr lang="en-US" sz="1400" dirty="0"/>
        </a:p>
      </dgm:t>
    </dgm:pt>
    <dgm:pt modelId="{A764438D-DFE3-4BB0-85A8-67EB3BBBD54E}" type="parTrans" cxnId="{B8EAE402-7D37-4BA2-9FA7-DF0C773AC634}">
      <dgm:prSet/>
      <dgm:spPr/>
      <dgm:t>
        <a:bodyPr/>
        <a:lstStyle/>
        <a:p>
          <a:endParaRPr lang="en-US"/>
        </a:p>
      </dgm:t>
    </dgm:pt>
    <dgm:pt modelId="{DC536555-3234-4456-872A-607F5E6FDB51}" type="sibTrans" cxnId="{B8EAE402-7D37-4BA2-9FA7-DF0C773AC634}">
      <dgm:prSet/>
      <dgm:spPr/>
      <dgm:t>
        <a:bodyPr/>
        <a:lstStyle/>
        <a:p>
          <a:endParaRPr lang="en-US"/>
        </a:p>
      </dgm:t>
    </dgm:pt>
    <dgm:pt modelId="{ED53F935-669D-4649-A46B-9945664070F5}">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t>	</a:t>
          </a:r>
        </a:p>
      </dgm:t>
    </dgm:pt>
    <dgm:pt modelId="{055F2F75-3431-4AFE-A966-4FDC6294CBAC}" type="parTrans" cxnId="{BD7039D6-0B2E-4B55-BBB0-3CEC81DC1098}">
      <dgm:prSet/>
      <dgm:spPr/>
      <dgm:t>
        <a:bodyPr/>
        <a:lstStyle/>
        <a:p>
          <a:endParaRPr lang="en-US"/>
        </a:p>
      </dgm:t>
    </dgm:pt>
    <dgm:pt modelId="{EDE50141-D989-4CBC-86BC-6928EFA059EB}" type="sibTrans" cxnId="{BD7039D6-0B2E-4B55-BBB0-3CEC81DC1098}">
      <dgm:prSet/>
      <dgm:spPr/>
      <dgm:t>
        <a:bodyPr/>
        <a:lstStyle/>
        <a:p>
          <a:endParaRPr lang="en-US"/>
        </a:p>
      </dgm:t>
    </dgm:pt>
    <dgm:pt modelId="{8C155C42-F3C0-4042-B563-833CD9AA86C3}">
      <dgm:prSet phldrT="[Text]" custT="1"/>
      <dgm:spPr/>
      <dgm:t>
        <a:bodyPr/>
        <a:lstStyle/>
        <a:p>
          <a:r>
            <a:rPr lang="en-US" sz="1400">
              <a:latin typeface="Calibri Light" panose="020F0302020204030204"/>
            </a:rPr>
            <a:t>2017</a:t>
          </a:r>
        </a:p>
        <a:p>
          <a:r>
            <a:rPr lang="en-US" sz="1400">
              <a:latin typeface="Calibri Light" panose="020F0302020204030204"/>
            </a:rPr>
            <a:t>MII</a:t>
          </a:r>
        </a:p>
        <a:p>
          <a:r>
            <a:rPr lang="en-US" sz="1400">
              <a:latin typeface="Calibri Light" panose="020F0302020204030204"/>
            </a:rPr>
            <a:t>ABAP</a:t>
          </a:r>
          <a:endParaRPr lang="en-US" sz="1400"/>
        </a:p>
      </dgm:t>
    </dgm:pt>
    <dgm:pt modelId="{C476EC50-C3BA-4C15-83BE-D4841E21B666}" type="parTrans" cxnId="{AAB54114-EB3D-4E00-B32D-CA5CB4ECE9BA}">
      <dgm:prSet/>
      <dgm:spPr/>
      <dgm:t>
        <a:bodyPr/>
        <a:lstStyle/>
        <a:p>
          <a:endParaRPr lang="en-US"/>
        </a:p>
      </dgm:t>
    </dgm:pt>
    <dgm:pt modelId="{029664CB-C999-4F12-A6B6-F2D29EBEE7E4}" type="sibTrans" cxnId="{AAB54114-EB3D-4E00-B32D-CA5CB4ECE9BA}">
      <dgm:prSet/>
      <dgm:spPr/>
      <dgm:t>
        <a:bodyPr/>
        <a:lstStyle/>
        <a:p>
          <a:endParaRPr lang="en-US"/>
        </a:p>
      </dgm:t>
    </dgm:pt>
    <dgm:pt modelId="{F44322F4-882C-4A6E-A734-BFDDFA92BAF7}">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a:t>	</a:t>
          </a:r>
        </a:p>
      </dgm:t>
    </dgm:pt>
    <dgm:pt modelId="{5EF15607-24F5-4650-9D8F-9E5907646B15}" type="parTrans" cxnId="{C235B1C5-B395-4E99-B432-D24B96141286}">
      <dgm:prSet/>
      <dgm:spPr/>
      <dgm:t>
        <a:bodyPr/>
        <a:lstStyle/>
        <a:p>
          <a:endParaRPr lang="en-US"/>
        </a:p>
      </dgm:t>
    </dgm:pt>
    <dgm:pt modelId="{5357719B-18E7-48F2-9DC6-2C474ECF85A3}" type="sibTrans" cxnId="{C235B1C5-B395-4E99-B432-D24B96141286}">
      <dgm:prSet/>
      <dgm:spPr/>
      <dgm:t>
        <a:bodyPr/>
        <a:lstStyle/>
        <a:p>
          <a:endParaRPr lang="en-US"/>
        </a:p>
      </dgm:t>
    </dgm:pt>
    <dgm:pt modelId="{3B06C8FD-590E-492E-9371-EA6E39893FD4}">
      <dgm:prSet phldrT="[Text]" custT="1"/>
      <dgm:spPr/>
      <dgm:t>
        <a:bodyPr/>
        <a:lstStyle/>
        <a:p>
          <a:r>
            <a:rPr lang="en-US" sz="1400">
              <a:latin typeface="Calibri Light" panose="020F0302020204030204"/>
            </a:rPr>
            <a:t>2018</a:t>
          </a:r>
          <a:endParaRPr lang="en-US" sz="1400"/>
        </a:p>
      </dgm:t>
    </dgm:pt>
    <dgm:pt modelId="{10434C11-4B7C-4E07-9107-48D432C033E5}" type="parTrans" cxnId="{472547C9-6F68-4CDC-894C-3D2EBD28579D}">
      <dgm:prSet/>
      <dgm:spPr/>
      <dgm:t>
        <a:bodyPr/>
        <a:lstStyle/>
        <a:p>
          <a:endParaRPr lang="en-US"/>
        </a:p>
      </dgm:t>
    </dgm:pt>
    <dgm:pt modelId="{02BF5141-001C-4BA4-A67F-92B04BD3BA65}" type="sibTrans" cxnId="{472547C9-6F68-4CDC-894C-3D2EBD28579D}">
      <dgm:prSet/>
      <dgm:spPr/>
      <dgm:t>
        <a:bodyPr/>
        <a:lstStyle/>
        <a:p>
          <a:endParaRPr lang="en-US"/>
        </a:p>
      </dgm:t>
    </dgm:pt>
    <dgm:pt modelId="{2DA709AF-51E4-4440-A96A-CD0EAE85DAC8}">
      <dgm:prSet phldr="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latin typeface="Calibri Light" panose="020F0302020204030204"/>
          </a:endParaRPr>
        </a:p>
      </dgm:t>
    </dgm:pt>
    <dgm:pt modelId="{52AAD864-8D95-4821-A6D0-5CBBF9884991}" type="parTrans" cxnId="{46B7D056-1BA0-4671-829A-B802AB9D4851}">
      <dgm:prSet/>
      <dgm:spPr/>
      <dgm:t>
        <a:bodyPr/>
        <a:lstStyle/>
        <a:p>
          <a:endParaRPr lang="en-GB"/>
        </a:p>
      </dgm:t>
    </dgm:pt>
    <dgm:pt modelId="{84484514-F695-4839-9A6A-B1D76F4FB2F7}" type="sibTrans" cxnId="{46B7D056-1BA0-4671-829A-B802AB9D4851}">
      <dgm:prSet/>
      <dgm:spPr/>
      <dgm:t>
        <a:bodyPr/>
        <a:lstStyle/>
        <a:p>
          <a:endParaRPr lang="en-GB"/>
        </a:p>
      </dgm:t>
    </dgm:pt>
    <dgm:pt modelId="{E62B5DB7-7143-43FA-8A56-6DC14B7E5D79}">
      <dgm:prSet custT="1"/>
      <dgm:spPr/>
      <dgm:t>
        <a:bodyPr/>
        <a:lstStyle/>
        <a:p>
          <a:r>
            <a:rPr lang="en-US" sz="1400">
              <a:latin typeface="Calibri Light" panose="020F0302020204030204"/>
            </a:rPr>
            <a:t>2019</a:t>
          </a:r>
        </a:p>
      </dgm:t>
    </dgm:pt>
    <dgm:pt modelId="{F456B271-96D0-432A-8EAF-54B212FB51CD}" type="parTrans" cxnId="{666B07C4-A98B-41DA-B6A8-2024DF415B89}">
      <dgm:prSet/>
      <dgm:spPr/>
      <dgm:t>
        <a:bodyPr/>
        <a:lstStyle/>
        <a:p>
          <a:endParaRPr lang="en-GB"/>
        </a:p>
      </dgm:t>
    </dgm:pt>
    <dgm:pt modelId="{8F6852F8-EAF6-448E-B890-DF47192F5026}" type="sibTrans" cxnId="{666B07C4-A98B-41DA-B6A8-2024DF415B89}">
      <dgm:prSet/>
      <dgm:spPr/>
      <dgm:t>
        <a:bodyPr/>
        <a:lstStyle/>
        <a:p>
          <a:endParaRPr lang="en-GB"/>
        </a:p>
      </dgm:t>
    </dgm:pt>
    <dgm:pt modelId="{B16CD105-D57E-4D8F-9450-3546FCAE06B3}">
      <dgm:prSet phldr="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US">
            <a:latin typeface="Calibri Light" panose="020F0302020204030204"/>
          </a:endParaRPr>
        </a:p>
      </dgm:t>
    </dgm:pt>
    <dgm:pt modelId="{5788AE96-161A-4DCF-A60B-244A4C2343BA}" type="parTrans" cxnId="{9A8AA393-4F65-45AB-8678-B9991896DBD9}">
      <dgm:prSet/>
      <dgm:spPr/>
      <dgm:t>
        <a:bodyPr/>
        <a:lstStyle/>
        <a:p>
          <a:endParaRPr lang="en-GB"/>
        </a:p>
      </dgm:t>
    </dgm:pt>
    <dgm:pt modelId="{F92202E1-F9FA-496B-9434-C9C95C9C1D76}" type="sibTrans" cxnId="{9A8AA393-4F65-45AB-8678-B9991896DBD9}">
      <dgm:prSet/>
      <dgm:spPr/>
      <dgm:t>
        <a:bodyPr/>
        <a:lstStyle/>
        <a:p>
          <a:endParaRPr lang="en-GB"/>
        </a:p>
      </dgm:t>
    </dgm:pt>
    <dgm:pt modelId="{8CFC676F-8213-4626-8A8C-AFCEB72DF31C}">
      <dgm:prSet phldr="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r>
            <a:rPr lang="en-US">
              <a:latin typeface="Calibri Light" panose="020F0302020204030204"/>
            </a:rPr>
            <a:t> </a:t>
          </a:r>
        </a:p>
      </dgm:t>
    </dgm:pt>
    <dgm:pt modelId="{68A6ACC0-CD8D-43BD-BFB8-3637CA5C051A}" type="parTrans" cxnId="{B2AD14DD-EC20-4F4F-B15E-33DD200FA101}">
      <dgm:prSet/>
      <dgm:spPr/>
      <dgm:t>
        <a:bodyPr/>
        <a:lstStyle/>
        <a:p>
          <a:endParaRPr lang="en-GB"/>
        </a:p>
      </dgm:t>
    </dgm:pt>
    <dgm:pt modelId="{67646DA8-2AD6-489F-A232-187539284DD9}" type="sibTrans" cxnId="{B2AD14DD-EC20-4F4F-B15E-33DD200FA101}">
      <dgm:prSet/>
      <dgm:spPr/>
      <dgm:t>
        <a:bodyPr/>
        <a:lstStyle/>
        <a:p>
          <a:endParaRPr lang="en-GB"/>
        </a:p>
      </dgm:t>
    </dgm:pt>
    <dgm:pt modelId="{C6AEA183-DBAF-44CD-B2AA-9509C15BEE58}">
      <dgm:prSet custT="1"/>
      <dgm:spPr/>
      <dgm:t>
        <a:bodyPr/>
        <a:lstStyle/>
        <a:p>
          <a:r>
            <a:rPr lang="en-US" sz="1400">
              <a:latin typeface="Calibri Light" panose="020F0302020204030204"/>
            </a:rPr>
            <a:t>2021</a:t>
          </a:r>
        </a:p>
      </dgm:t>
    </dgm:pt>
    <dgm:pt modelId="{9CD63A20-DBE8-44E3-A4F4-F2A9511ADFE6}" type="parTrans" cxnId="{485F6489-CA76-43AC-9AF0-6287572D9410}">
      <dgm:prSet/>
      <dgm:spPr/>
      <dgm:t>
        <a:bodyPr/>
        <a:lstStyle/>
        <a:p>
          <a:endParaRPr lang="en-US"/>
        </a:p>
      </dgm:t>
    </dgm:pt>
    <dgm:pt modelId="{85D2B97F-34A7-466C-AD44-3BA2B321B4CE}" type="sibTrans" cxnId="{485F6489-CA76-43AC-9AF0-6287572D9410}">
      <dgm:prSet/>
      <dgm:spPr/>
      <dgm:t>
        <a:bodyPr/>
        <a:lstStyle/>
        <a:p>
          <a:endParaRPr lang="en-US"/>
        </a:p>
      </dgm:t>
    </dgm:pt>
    <dgm:pt modelId="{528C6BAC-8B8B-49EA-8A28-2849CB01D0F0}">
      <dgm:prSet phldr="0"/>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pPr rtl="0"/>
          <a:endParaRPr lang="en-US">
            <a:latin typeface="Calibri Light" panose="020F0302020204030204"/>
          </a:endParaRPr>
        </a:p>
      </dgm:t>
    </dgm:pt>
    <dgm:pt modelId="{6CBC6DB8-624A-4060-903E-28A80FA1565D}" type="parTrans" cxnId="{49A596D8-569D-4447-A39B-7ECDFCA1F99E}">
      <dgm:prSet/>
      <dgm:spPr/>
      <dgm:t>
        <a:bodyPr/>
        <a:lstStyle/>
        <a:p>
          <a:endParaRPr lang="en-US"/>
        </a:p>
      </dgm:t>
    </dgm:pt>
    <dgm:pt modelId="{10D05F3A-2459-4223-85E7-D83BB2139CE0}" type="sibTrans" cxnId="{49A596D8-569D-4447-A39B-7ECDFCA1F99E}">
      <dgm:prSet/>
      <dgm:spPr/>
      <dgm:t>
        <a:bodyPr/>
        <a:lstStyle/>
        <a:p>
          <a:endParaRPr lang="en-US"/>
        </a:p>
      </dgm:t>
    </dgm:pt>
    <dgm:pt modelId="{75969613-868B-4B20-8CC0-9C1C50B3CBB4}">
      <dgm:prSet custT="1"/>
      <dgm:spPr/>
      <dgm:t>
        <a:bodyPr/>
        <a:lstStyle/>
        <a:p>
          <a:r>
            <a:rPr lang="en-US" sz="1400">
              <a:latin typeface="Calibri Light" panose="020F0302020204030204"/>
            </a:rPr>
            <a:t>2020</a:t>
          </a:r>
        </a:p>
      </dgm:t>
    </dgm:pt>
    <dgm:pt modelId="{07D0FD2B-F781-48FB-9A2F-2E6B766F6DA5}" type="parTrans" cxnId="{03D33DFA-C45D-4E33-BDAB-DBF1B532E813}">
      <dgm:prSet/>
      <dgm:spPr/>
      <dgm:t>
        <a:bodyPr/>
        <a:lstStyle/>
        <a:p>
          <a:endParaRPr lang="en-US"/>
        </a:p>
      </dgm:t>
    </dgm:pt>
    <dgm:pt modelId="{D251E888-382C-4CE3-A0F2-C4A0B14DA403}" type="sibTrans" cxnId="{03D33DFA-C45D-4E33-BDAB-DBF1B532E813}">
      <dgm:prSet/>
      <dgm:spPr/>
      <dgm:t>
        <a:bodyPr/>
        <a:lstStyle/>
        <a:p>
          <a:endParaRPr lang="en-US"/>
        </a:p>
      </dgm:t>
    </dgm:pt>
    <dgm:pt modelId="{20F0E586-951C-4289-8AEF-C08D41771EC8}">
      <dgm:prSet custT="1"/>
      <dgm:spPr/>
      <dgm:t>
        <a:bodyPr/>
        <a:lstStyle/>
        <a:p>
          <a:pPr rtl="0"/>
          <a:r>
            <a:rPr lang="en-US" sz="1400" dirty="0">
              <a:latin typeface="+mj-lt"/>
            </a:rPr>
            <a:t>2022</a:t>
          </a:r>
        </a:p>
        <a:p>
          <a:pPr rtl="0"/>
          <a:r>
            <a:rPr lang="en-US" sz="1400" dirty="0">
              <a:latin typeface="+mj-lt"/>
            </a:rPr>
            <a:t>ABAP/UI</a:t>
          </a:r>
        </a:p>
        <a:p>
          <a:pPr rtl="0"/>
          <a:r>
            <a:rPr lang="en-US" sz="1400" dirty="0">
              <a:latin typeface="+mj-lt"/>
            </a:rPr>
            <a:t>GTS</a:t>
          </a:r>
        </a:p>
        <a:p>
          <a:pPr rtl="0"/>
          <a:r>
            <a:rPr lang="en-US" sz="1400" dirty="0">
              <a:latin typeface="+mj-lt"/>
            </a:rPr>
            <a:t>PLM/EHS</a:t>
          </a:r>
        </a:p>
        <a:p>
          <a:pPr rtl="0"/>
          <a:r>
            <a:rPr lang="en-US" sz="1400" dirty="0">
              <a:latin typeface="+mj-lt"/>
            </a:rPr>
            <a:t>BA</a:t>
          </a:r>
        </a:p>
        <a:p>
          <a:pPr rtl="0"/>
          <a:r>
            <a:rPr lang="en-US" sz="1400" dirty="0">
              <a:latin typeface="+mj-lt"/>
            </a:rPr>
            <a:t>HCM</a:t>
          </a:r>
        </a:p>
        <a:p>
          <a:r>
            <a:rPr lang="en-US" sz="1400" dirty="0">
              <a:latin typeface="+mj-lt"/>
            </a:rPr>
            <a:t>Payroll</a:t>
          </a:r>
        </a:p>
        <a:p>
          <a:endParaRPr lang="en-US" sz="1400" dirty="0">
            <a:latin typeface="+mj-lt"/>
          </a:endParaRPr>
        </a:p>
      </dgm:t>
    </dgm:pt>
    <dgm:pt modelId="{A801CD5B-881E-4C0C-815D-FEB35071F686}" type="parTrans" cxnId="{E0437529-8679-4B34-827A-A501D1D0F020}">
      <dgm:prSet/>
      <dgm:spPr/>
      <dgm:t>
        <a:bodyPr/>
        <a:lstStyle/>
        <a:p>
          <a:endParaRPr lang="en-US"/>
        </a:p>
      </dgm:t>
    </dgm:pt>
    <dgm:pt modelId="{925A60C8-82D5-4F66-A604-5E22362AF9C7}" type="sibTrans" cxnId="{E0437529-8679-4B34-827A-A501D1D0F020}">
      <dgm:prSet/>
      <dgm:spPr/>
      <dgm:t>
        <a:bodyPr/>
        <a:lstStyle/>
        <a:p>
          <a:endParaRPr lang="en-US"/>
        </a:p>
      </dgm:t>
    </dgm:pt>
    <dgm:pt modelId="{E2DEA8E8-C8D7-4695-89EB-C89B95843A10}">
      <dgm:prSet custT="1"/>
      <dgm:spPr/>
      <dgm:t>
        <a:bodyPr/>
        <a:lstStyle/>
        <a:p>
          <a:pPr rtl="0"/>
          <a:r>
            <a:rPr lang="en-US" sz="1400">
              <a:latin typeface="Calibri Light" panose="020F0302020204030204"/>
            </a:rPr>
            <a:t>MII </a:t>
          </a:r>
        </a:p>
      </dgm:t>
    </dgm:pt>
    <dgm:pt modelId="{21B81AFA-8CEC-4F6F-A6F8-770884234166}" type="parTrans" cxnId="{85E76437-3F57-4AE0-8515-D5E5FD83738A}">
      <dgm:prSet/>
      <dgm:spPr/>
      <dgm:t>
        <a:bodyPr/>
        <a:lstStyle/>
        <a:p>
          <a:endParaRPr lang="en-US"/>
        </a:p>
      </dgm:t>
    </dgm:pt>
    <dgm:pt modelId="{928A5150-09A8-410C-BD45-8CFF478F075A}" type="sibTrans" cxnId="{85E76437-3F57-4AE0-8515-D5E5FD83738A}">
      <dgm:prSet/>
      <dgm:spPr/>
      <dgm:t>
        <a:bodyPr/>
        <a:lstStyle/>
        <a:p>
          <a:endParaRPr lang="en-US"/>
        </a:p>
      </dgm:t>
    </dgm:pt>
    <dgm:pt modelId="{50DE3527-BB73-4CF4-AF7A-1DAD962D7383}">
      <dgm:prSet custT="1"/>
      <dgm:spPr/>
      <dgm:t>
        <a:bodyPr/>
        <a:lstStyle/>
        <a:p>
          <a:r>
            <a:rPr lang="en-US" sz="1400">
              <a:latin typeface="Calibri Light" panose="020F0302020204030204"/>
            </a:rPr>
            <a:t>MII</a:t>
          </a:r>
        </a:p>
        <a:p>
          <a:r>
            <a:rPr lang="en-US" sz="1400">
              <a:latin typeface="Calibri Light" panose="020F0302020204030204"/>
            </a:rPr>
            <a:t>ABAP</a:t>
          </a:r>
        </a:p>
        <a:p>
          <a:r>
            <a:rPr lang="en-US" sz="1400">
              <a:latin typeface="Calibri Light" panose="020F0302020204030204"/>
            </a:rPr>
            <a:t>GTS</a:t>
          </a:r>
        </a:p>
      </dgm:t>
    </dgm:pt>
    <dgm:pt modelId="{43721533-20C9-48B7-B862-BF9AA39EE737}" type="parTrans" cxnId="{136C5C73-50A5-4CCB-9AF8-B3B32229131D}">
      <dgm:prSet/>
      <dgm:spPr/>
      <dgm:t>
        <a:bodyPr/>
        <a:lstStyle/>
        <a:p>
          <a:endParaRPr lang="en-US"/>
        </a:p>
      </dgm:t>
    </dgm:pt>
    <dgm:pt modelId="{53174180-BB59-4D27-B1D5-EE826F83AB3E}" type="sibTrans" cxnId="{136C5C73-50A5-4CCB-9AF8-B3B32229131D}">
      <dgm:prSet/>
      <dgm:spPr/>
      <dgm:t>
        <a:bodyPr/>
        <a:lstStyle/>
        <a:p>
          <a:endParaRPr lang="en-US"/>
        </a:p>
      </dgm:t>
    </dgm:pt>
    <dgm:pt modelId="{59D05515-A0D4-4458-A075-6DCDC6F2E067}">
      <dgm:prSet custT="1"/>
      <dgm:spPr/>
      <dgm:t>
        <a:bodyPr/>
        <a:lstStyle/>
        <a:p>
          <a:pPr rtl="0"/>
          <a:r>
            <a:rPr lang="en-US" sz="1400">
              <a:latin typeface="Calibri Light" panose="020F0302020204030204"/>
            </a:rPr>
            <a:t>MII</a:t>
          </a:r>
        </a:p>
        <a:p>
          <a:pPr rtl="0"/>
          <a:r>
            <a:rPr lang="en-US" sz="1400">
              <a:latin typeface="Calibri Light" panose="020F0302020204030204"/>
            </a:rPr>
            <a:t>ABAP</a:t>
          </a:r>
        </a:p>
        <a:p>
          <a:pPr rtl="0"/>
          <a:r>
            <a:rPr lang="en-US" sz="1400">
              <a:latin typeface="Calibri Light" panose="020F0302020204030204"/>
            </a:rPr>
            <a:t>GTS</a:t>
          </a:r>
        </a:p>
        <a:p>
          <a:pPr rtl="0"/>
          <a:r>
            <a:rPr lang="en-US" sz="1400">
              <a:latin typeface="Calibri Light" panose="020F0302020204030204"/>
            </a:rPr>
            <a:t>PLM</a:t>
          </a:r>
        </a:p>
        <a:p>
          <a:pPr rtl="0"/>
          <a:endParaRPr lang="en-US" sz="1400">
            <a:latin typeface="Calibri Light" panose="020F0302020204030204"/>
          </a:endParaRPr>
        </a:p>
      </dgm:t>
    </dgm:pt>
    <dgm:pt modelId="{B05933A6-68EF-4200-B7A0-8CB8DD5DC40F}" type="parTrans" cxnId="{0F0866AE-FDB5-4AD1-AEA4-1A502ECA73F1}">
      <dgm:prSet/>
      <dgm:spPr/>
      <dgm:t>
        <a:bodyPr/>
        <a:lstStyle/>
        <a:p>
          <a:endParaRPr lang="en-US"/>
        </a:p>
      </dgm:t>
    </dgm:pt>
    <dgm:pt modelId="{8960E00B-37BE-4F11-96EC-691A0AA53E24}" type="sibTrans" cxnId="{0F0866AE-FDB5-4AD1-AEA4-1A502ECA73F1}">
      <dgm:prSet/>
      <dgm:spPr/>
      <dgm:t>
        <a:bodyPr/>
        <a:lstStyle/>
        <a:p>
          <a:endParaRPr lang="en-US"/>
        </a:p>
      </dgm:t>
    </dgm:pt>
    <dgm:pt modelId="{291C59AC-2318-4B8C-8933-841841440401}">
      <dgm:prSet custT="1"/>
      <dgm:spPr/>
      <dgm:t>
        <a:bodyPr/>
        <a:lstStyle/>
        <a:p>
          <a:pPr rtl="0"/>
          <a:r>
            <a:rPr lang="en-US" sz="1400">
              <a:latin typeface="Calibri Light" panose="020F0302020204030204"/>
            </a:rPr>
            <a:t>MII</a:t>
          </a:r>
        </a:p>
        <a:p>
          <a:pPr rtl="0"/>
          <a:r>
            <a:rPr lang="en-US" sz="1400">
              <a:latin typeface="Calibri Light" panose="020F0302020204030204"/>
            </a:rPr>
            <a:t>ABAP</a:t>
          </a:r>
        </a:p>
        <a:p>
          <a:pPr rtl="0"/>
          <a:r>
            <a:rPr lang="en-US" sz="1400">
              <a:latin typeface="Calibri Light" panose="020F0302020204030204"/>
            </a:rPr>
            <a:t>GTS</a:t>
          </a:r>
        </a:p>
        <a:p>
          <a:pPr rtl="0"/>
          <a:r>
            <a:rPr lang="en-US" sz="1400">
              <a:latin typeface="Calibri Light" panose="020F0302020204030204"/>
            </a:rPr>
            <a:t>PLM/EHS</a:t>
          </a:r>
        </a:p>
        <a:p>
          <a:pPr rtl="0"/>
          <a:r>
            <a:rPr lang="en-US" sz="1400">
              <a:latin typeface="Calibri Light" panose="020F0302020204030204"/>
            </a:rPr>
            <a:t>BPC, </a:t>
          </a:r>
        </a:p>
        <a:p>
          <a:pPr rtl="0"/>
          <a:r>
            <a:rPr lang="en-US" sz="1400">
              <a:latin typeface="Calibri Light" panose="020F0302020204030204"/>
            </a:rPr>
            <a:t>HCM</a:t>
          </a:r>
        </a:p>
      </dgm:t>
    </dgm:pt>
    <dgm:pt modelId="{858F1BF6-856B-4879-B755-595325A30F14}" type="parTrans" cxnId="{9D9061BC-0997-4F2F-8295-2360279AAA04}">
      <dgm:prSet/>
      <dgm:spPr/>
      <dgm:t>
        <a:bodyPr/>
        <a:lstStyle/>
        <a:p>
          <a:endParaRPr lang="en-US"/>
        </a:p>
      </dgm:t>
    </dgm:pt>
    <dgm:pt modelId="{1C1B26A3-48BF-4060-9B3D-F0CA3CE03117}" type="sibTrans" cxnId="{9D9061BC-0997-4F2F-8295-2360279AAA04}">
      <dgm:prSet/>
      <dgm:spPr/>
      <dgm:t>
        <a:bodyPr/>
        <a:lstStyle/>
        <a:p>
          <a:endParaRPr lang="en-US"/>
        </a:p>
      </dgm:t>
    </dgm:pt>
    <dgm:pt modelId="{E35B45B9-D115-4C0F-9475-A840554C8FD4}">
      <dgm:prSet custT="1"/>
      <dgm:spPr/>
      <dgm:t>
        <a:bodyPr/>
        <a:lstStyle/>
        <a:p>
          <a:pPr rtl="0"/>
          <a:r>
            <a:rPr lang="en-US" sz="1400" b="0">
              <a:latin typeface="+mj-lt"/>
            </a:rPr>
            <a:t>MII</a:t>
          </a:r>
        </a:p>
        <a:p>
          <a:pPr rtl="0"/>
          <a:r>
            <a:rPr lang="en-US" sz="1400" b="0">
              <a:latin typeface="+mj-lt"/>
            </a:rPr>
            <a:t>ABAP</a:t>
          </a:r>
        </a:p>
        <a:p>
          <a:pPr rtl="0"/>
          <a:r>
            <a:rPr lang="en-US" sz="1400" b="0">
              <a:latin typeface="+mj-lt"/>
            </a:rPr>
            <a:t>GTS</a:t>
          </a:r>
        </a:p>
        <a:p>
          <a:pPr rtl="0"/>
          <a:r>
            <a:rPr lang="en-US" sz="1400" b="0">
              <a:latin typeface="+mj-lt"/>
            </a:rPr>
            <a:t>PLM/EHS,</a:t>
          </a:r>
        </a:p>
        <a:p>
          <a:pPr rtl="0"/>
          <a:r>
            <a:rPr lang="en-US" sz="1400" b="0">
              <a:latin typeface="+mj-lt"/>
            </a:rPr>
            <a:t>BPC,</a:t>
          </a:r>
        </a:p>
        <a:p>
          <a:pPr rtl="0"/>
          <a:r>
            <a:rPr lang="en-US" sz="1400" b="0">
              <a:latin typeface="+mj-lt"/>
            </a:rPr>
            <a:t>Functional</a:t>
          </a:r>
        </a:p>
        <a:p>
          <a:pPr rtl="0"/>
          <a:r>
            <a:rPr lang="en-US" sz="1400" b="0">
              <a:latin typeface="+mj-lt"/>
            </a:rPr>
            <a:t>HCM</a:t>
          </a:r>
        </a:p>
      </dgm:t>
    </dgm:pt>
    <dgm:pt modelId="{26F27123-7E2C-42BE-B574-2BD6D8BF745E}" type="parTrans" cxnId="{CABB451C-787B-4426-86CC-4D648974F037}">
      <dgm:prSet/>
      <dgm:spPr/>
      <dgm:t>
        <a:bodyPr/>
        <a:lstStyle/>
        <a:p>
          <a:endParaRPr lang="en-US"/>
        </a:p>
      </dgm:t>
    </dgm:pt>
    <dgm:pt modelId="{2CC5EECC-4352-406B-A7B4-6C5ED9DB95C9}" type="sibTrans" cxnId="{CABB451C-787B-4426-86CC-4D648974F037}">
      <dgm:prSet/>
      <dgm:spPr/>
      <dgm:t>
        <a:bodyPr/>
        <a:lstStyle/>
        <a:p>
          <a:endParaRPr lang="en-US"/>
        </a:p>
      </dgm:t>
    </dgm:pt>
    <dgm:pt modelId="{841E6081-88EA-47B6-9F99-1172DCAA7AB8}" type="pres">
      <dgm:prSet presAssocID="{B4ADF324-573C-48C4-8D98-2086EB7DE07D}" presName="Name0" presStyleCnt="0">
        <dgm:presLayoutVars>
          <dgm:animLvl val="lvl"/>
          <dgm:resizeHandles val="exact"/>
        </dgm:presLayoutVars>
      </dgm:prSet>
      <dgm:spPr/>
      <dgm:t>
        <a:bodyPr/>
        <a:lstStyle/>
        <a:p>
          <a:endParaRPr lang="en-US"/>
        </a:p>
      </dgm:t>
    </dgm:pt>
    <dgm:pt modelId="{5FBF85BE-3ADA-4EC9-9689-34F4EF7D6EB2}" type="pres">
      <dgm:prSet presAssocID="{C95623AA-1DDD-401C-8F53-B17212ED5CF1}" presName="composite" presStyleCnt="0"/>
      <dgm:spPr/>
    </dgm:pt>
    <dgm:pt modelId="{3495A304-5B67-4C2F-BA30-1DCB39E5BEAF}" type="pres">
      <dgm:prSet presAssocID="{C95623AA-1DDD-401C-8F53-B17212ED5CF1}" presName="L" presStyleLbl="solidFgAcc1" presStyleIdx="0" presStyleCnt="7">
        <dgm:presLayoutVars>
          <dgm:chMax val="0"/>
          <dgm:chPref val="0"/>
        </dgm:presLayoutVars>
      </dgm:prSet>
      <dgm:spPr/>
    </dgm:pt>
    <dgm:pt modelId="{6E3BD141-5664-436B-87FD-87A4D257D51E}" type="pres">
      <dgm:prSet presAssocID="{C95623AA-1DDD-401C-8F53-B17212ED5CF1}" presName="parTx" presStyleLbl="alignNode1" presStyleIdx="0" presStyleCnt="7">
        <dgm:presLayoutVars>
          <dgm:chMax val="0"/>
          <dgm:chPref val="0"/>
          <dgm:bulletEnabled val="1"/>
        </dgm:presLayoutVars>
      </dgm:prSet>
      <dgm:spPr/>
      <dgm:t>
        <a:bodyPr/>
        <a:lstStyle/>
        <a:p>
          <a:endParaRPr lang="en-US"/>
        </a:p>
      </dgm:t>
    </dgm:pt>
    <dgm:pt modelId="{7A9BF470-FB2F-4771-8DAF-239BDCFD2810}" type="pres">
      <dgm:prSet presAssocID="{C95623AA-1DDD-401C-8F53-B17212ED5CF1}" presName="desTx" presStyleLbl="revTx" presStyleIdx="0" presStyleCnt="7">
        <dgm:presLayoutVars>
          <dgm:chMax val="0"/>
          <dgm:chPref val="0"/>
          <dgm:bulletEnabled val="1"/>
        </dgm:presLayoutVars>
      </dgm:prSet>
      <dgm:spPr/>
      <dgm:t>
        <a:bodyPr/>
        <a:lstStyle/>
        <a:p>
          <a:endParaRPr lang="en-US"/>
        </a:p>
      </dgm:t>
    </dgm:pt>
    <dgm:pt modelId="{E9933C05-8B6D-4C8C-84A1-6F965B4C1707}" type="pres">
      <dgm:prSet presAssocID="{C95623AA-1DDD-401C-8F53-B17212ED5CF1}" presName="EmptyPlaceHolder" presStyleCnt="0"/>
      <dgm:spPr/>
    </dgm:pt>
    <dgm:pt modelId="{4D8D6172-FA5C-43B3-A826-B34ED38DF81D}" type="pres">
      <dgm:prSet presAssocID="{F19B2061-CE36-4A08-9E83-2291677671B3}" presName="space" presStyleCnt="0"/>
      <dgm:spPr/>
    </dgm:pt>
    <dgm:pt modelId="{A82155F6-1A67-4848-AA20-2B2C843E7672}" type="pres">
      <dgm:prSet presAssocID="{ED53F935-669D-4649-A46B-9945664070F5}" presName="composite" presStyleCnt="0"/>
      <dgm:spPr/>
    </dgm:pt>
    <dgm:pt modelId="{C321D7FE-52A8-4E1C-BF48-1713927471D8}" type="pres">
      <dgm:prSet presAssocID="{ED53F935-669D-4649-A46B-9945664070F5}" presName="L" presStyleLbl="solidFgAcc1" presStyleIdx="1" presStyleCnt="7">
        <dgm:presLayoutVars>
          <dgm:chMax val="0"/>
          <dgm:chPref val="0"/>
        </dgm:presLayoutVars>
      </dgm:prSet>
      <dgm:spPr/>
    </dgm:pt>
    <dgm:pt modelId="{19B8EF6B-916A-4304-83BC-5DA45198CF86}" type="pres">
      <dgm:prSet presAssocID="{ED53F935-669D-4649-A46B-9945664070F5}" presName="parTx" presStyleLbl="alignNode1" presStyleIdx="1" presStyleCnt="7">
        <dgm:presLayoutVars>
          <dgm:chMax val="0"/>
          <dgm:chPref val="0"/>
          <dgm:bulletEnabled val="1"/>
        </dgm:presLayoutVars>
      </dgm:prSet>
      <dgm:spPr/>
      <dgm:t>
        <a:bodyPr/>
        <a:lstStyle/>
        <a:p>
          <a:endParaRPr lang="en-US"/>
        </a:p>
      </dgm:t>
    </dgm:pt>
    <dgm:pt modelId="{271834BE-0FFF-48E8-A726-51651802D53C}" type="pres">
      <dgm:prSet presAssocID="{ED53F935-669D-4649-A46B-9945664070F5}" presName="desTx" presStyleLbl="revTx" presStyleIdx="1" presStyleCnt="7">
        <dgm:presLayoutVars>
          <dgm:chMax val="0"/>
          <dgm:chPref val="0"/>
          <dgm:bulletEnabled val="1"/>
        </dgm:presLayoutVars>
      </dgm:prSet>
      <dgm:spPr/>
      <dgm:t>
        <a:bodyPr/>
        <a:lstStyle/>
        <a:p>
          <a:endParaRPr lang="en-US"/>
        </a:p>
      </dgm:t>
    </dgm:pt>
    <dgm:pt modelId="{AF6F0BB3-1015-4E3C-A6B1-542A4D20D994}" type="pres">
      <dgm:prSet presAssocID="{ED53F935-669D-4649-A46B-9945664070F5}" presName="EmptyPlaceHolder" presStyleCnt="0"/>
      <dgm:spPr/>
    </dgm:pt>
    <dgm:pt modelId="{C6199105-C33A-4343-A2E8-A89D123BC3C4}" type="pres">
      <dgm:prSet presAssocID="{EDE50141-D989-4CBC-86BC-6928EFA059EB}" presName="space" presStyleCnt="0"/>
      <dgm:spPr/>
    </dgm:pt>
    <dgm:pt modelId="{BC39E099-2EDF-494F-80B1-E6CBDC45A3EF}" type="pres">
      <dgm:prSet presAssocID="{F44322F4-882C-4A6E-A734-BFDDFA92BAF7}" presName="composite" presStyleCnt="0"/>
      <dgm:spPr/>
    </dgm:pt>
    <dgm:pt modelId="{3A028863-7864-4A5F-9C75-BBD760AC4740}" type="pres">
      <dgm:prSet presAssocID="{F44322F4-882C-4A6E-A734-BFDDFA92BAF7}" presName="L" presStyleLbl="solidFgAcc1" presStyleIdx="2" presStyleCnt="7">
        <dgm:presLayoutVars>
          <dgm:chMax val="0"/>
          <dgm:chPref val="0"/>
        </dgm:presLayoutVars>
      </dgm:prSet>
      <dgm:spPr/>
    </dgm:pt>
    <dgm:pt modelId="{C4C207EA-9AA1-48A2-9520-F250FDDF6B3D}" type="pres">
      <dgm:prSet presAssocID="{F44322F4-882C-4A6E-A734-BFDDFA92BAF7}" presName="parTx" presStyleLbl="alignNode1" presStyleIdx="2" presStyleCnt="7">
        <dgm:presLayoutVars>
          <dgm:chMax val="0"/>
          <dgm:chPref val="0"/>
          <dgm:bulletEnabled val="1"/>
        </dgm:presLayoutVars>
      </dgm:prSet>
      <dgm:spPr/>
      <dgm:t>
        <a:bodyPr/>
        <a:lstStyle/>
        <a:p>
          <a:endParaRPr lang="en-US"/>
        </a:p>
      </dgm:t>
    </dgm:pt>
    <dgm:pt modelId="{F6A1310E-107A-4258-B7D3-93AC99E78EF7}" type="pres">
      <dgm:prSet presAssocID="{F44322F4-882C-4A6E-A734-BFDDFA92BAF7}" presName="desTx" presStyleLbl="revTx" presStyleIdx="2" presStyleCnt="7">
        <dgm:presLayoutVars>
          <dgm:chMax val="0"/>
          <dgm:chPref val="0"/>
          <dgm:bulletEnabled val="1"/>
        </dgm:presLayoutVars>
      </dgm:prSet>
      <dgm:spPr/>
      <dgm:t>
        <a:bodyPr/>
        <a:lstStyle/>
        <a:p>
          <a:endParaRPr lang="en-US"/>
        </a:p>
      </dgm:t>
    </dgm:pt>
    <dgm:pt modelId="{E08A9333-CBB2-4A80-A630-51A1FA40C800}" type="pres">
      <dgm:prSet presAssocID="{F44322F4-882C-4A6E-A734-BFDDFA92BAF7}" presName="EmptyPlaceHolder" presStyleCnt="0"/>
      <dgm:spPr/>
    </dgm:pt>
    <dgm:pt modelId="{C75714D6-3CA1-47D3-A72A-B26A06CCEF3B}" type="pres">
      <dgm:prSet presAssocID="{5357719B-18E7-48F2-9DC6-2C474ECF85A3}" presName="space" presStyleCnt="0"/>
      <dgm:spPr/>
    </dgm:pt>
    <dgm:pt modelId="{DBDA6460-B7B2-4A19-812B-C160A18415EB}" type="pres">
      <dgm:prSet presAssocID="{2DA709AF-51E4-4440-A96A-CD0EAE85DAC8}" presName="composite" presStyleCnt="0"/>
      <dgm:spPr/>
    </dgm:pt>
    <dgm:pt modelId="{48DC2D80-4A02-402A-8BA6-B9832BB1AEB0}" type="pres">
      <dgm:prSet presAssocID="{2DA709AF-51E4-4440-A96A-CD0EAE85DAC8}" presName="L" presStyleLbl="solidFgAcc1" presStyleIdx="3" presStyleCnt="7">
        <dgm:presLayoutVars>
          <dgm:chMax val="0"/>
          <dgm:chPref val="0"/>
        </dgm:presLayoutVars>
      </dgm:prSet>
      <dgm:spPr/>
    </dgm:pt>
    <dgm:pt modelId="{3ABFA03F-019F-46D3-8301-5665DF1DB227}" type="pres">
      <dgm:prSet presAssocID="{2DA709AF-51E4-4440-A96A-CD0EAE85DAC8}" presName="parTx" presStyleLbl="alignNode1" presStyleIdx="3" presStyleCnt="7">
        <dgm:presLayoutVars>
          <dgm:chMax val="0"/>
          <dgm:chPref val="0"/>
          <dgm:bulletEnabled val="1"/>
        </dgm:presLayoutVars>
      </dgm:prSet>
      <dgm:spPr/>
      <dgm:t>
        <a:bodyPr/>
        <a:lstStyle/>
        <a:p>
          <a:endParaRPr lang="en-US"/>
        </a:p>
      </dgm:t>
    </dgm:pt>
    <dgm:pt modelId="{EE95C596-FADC-47C9-A2F4-6C5AAD853344}" type="pres">
      <dgm:prSet presAssocID="{2DA709AF-51E4-4440-A96A-CD0EAE85DAC8}" presName="desTx" presStyleLbl="revTx" presStyleIdx="3" presStyleCnt="7">
        <dgm:presLayoutVars>
          <dgm:chMax val="0"/>
          <dgm:chPref val="0"/>
          <dgm:bulletEnabled val="1"/>
        </dgm:presLayoutVars>
      </dgm:prSet>
      <dgm:spPr/>
      <dgm:t>
        <a:bodyPr/>
        <a:lstStyle/>
        <a:p>
          <a:endParaRPr lang="en-US"/>
        </a:p>
      </dgm:t>
    </dgm:pt>
    <dgm:pt modelId="{51E67858-9E90-4780-A430-FF087A4E4B35}" type="pres">
      <dgm:prSet presAssocID="{2DA709AF-51E4-4440-A96A-CD0EAE85DAC8}" presName="EmptyPlaceHolder" presStyleCnt="0"/>
      <dgm:spPr/>
    </dgm:pt>
    <dgm:pt modelId="{E6CD6CA0-CCAF-417B-A19A-B79C42FFC3F5}" type="pres">
      <dgm:prSet presAssocID="{84484514-F695-4839-9A6A-B1D76F4FB2F7}" presName="space" presStyleCnt="0"/>
      <dgm:spPr/>
    </dgm:pt>
    <dgm:pt modelId="{027F27FD-40B1-4323-9639-7D06B8F6D927}" type="pres">
      <dgm:prSet presAssocID="{B16CD105-D57E-4D8F-9450-3546FCAE06B3}" presName="composite" presStyleCnt="0"/>
      <dgm:spPr/>
    </dgm:pt>
    <dgm:pt modelId="{3AF98C46-DBE6-4BF4-98E7-E23599FF6F55}" type="pres">
      <dgm:prSet presAssocID="{B16CD105-D57E-4D8F-9450-3546FCAE06B3}" presName="L" presStyleLbl="solidFgAcc1" presStyleIdx="4" presStyleCnt="7">
        <dgm:presLayoutVars>
          <dgm:chMax val="0"/>
          <dgm:chPref val="0"/>
        </dgm:presLayoutVars>
      </dgm:prSet>
      <dgm:spPr/>
    </dgm:pt>
    <dgm:pt modelId="{179D3D8D-A1CB-47C3-AA52-531EC1486B19}" type="pres">
      <dgm:prSet presAssocID="{B16CD105-D57E-4D8F-9450-3546FCAE06B3}" presName="parTx" presStyleLbl="alignNode1" presStyleIdx="4" presStyleCnt="7" custScaleY="92413">
        <dgm:presLayoutVars>
          <dgm:chMax val="0"/>
          <dgm:chPref val="0"/>
          <dgm:bulletEnabled val="1"/>
        </dgm:presLayoutVars>
      </dgm:prSet>
      <dgm:spPr/>
      <dgm:t>
        <a:bodyPr/>
        <a:lstStyle/>
        <a:p>
          <a:endParaRPr lang="en-US"/>
        </a:p>
      </dgm:t>
    </dgm:pt>
    <dgm:pt modelId="{675E07A4-890C-4703-8D18-220569B79F04}" type="pres">
      <dgm:prSet presAssocID="{B16CD105-D57E-4D8F-9450-3546FCAE06B3}" presName="desTx" presStyleLbl="revTx" presStyleIdx="4" presStyleCnt="7">
        <dgm:presLayoutVars>
          <dgm:chMax val="0"/>
          <dgm:chPref val="0"/>
          <dgm:bulletEnabled val="1"/>
        </dgm:presLayoutVars>
      </dgm:prSet>
      <dgm:spPr/>
      <dgm:t>
        <a:bodyPr/>
        <a:lstStyle/>
        <a:p>
          <a:endParaRPr lang="en-US"/>
        </a:p>
      </dgm:t>
    </dgm:pt>
    <dgm:pt modelId="{4A921FCF-62C7-40A0-A621-59E5A162A430}" type="pres">
      <dgm:prSet presAssocID="{B16CD105-D57E-4D8F-9450-3546FCAE06B3}" presName="EmptyPlaceHolder" presStyleCnt="0"/>
      <dgm:spPr/>
    </dgm:pt>
    <dgm:pt modelId="{2B40081A-3B36-4F5E-9E23-A9919D379000}" type="pres">
      <dgm:prSet presAssocID="{F92202E1-F9FA-496B-9434-C9C95C9C1D76}" presName="space" presStyleCnt="0"/>
      <dgm:spPr/>
    </dgm:pt>
    <dgm:pt modelId="{F94976DF-CF07-4469-85B1-C12583CD9C78}" type="pres">
      <dgm:prSet presAssocID="{8CFC676F-8213-4626-8A8C-AFCEB72DF31C}" presName="composite" presStyleCnt="0"/>
      <dgm:spPr/>
    </dgm:pt>
    <dgm:pt modelId="{41816686-26B0-4CDC-96C7-2A5CFF97C144}" type="pres">
      <dgm:prSet presAssocID="{8CFC676F-8213-4626-8A8C-AFCEB72DF31C}" presName="L" presStyleLbl="solidFgAcc1" presStyleIdx="5" presStyleCnt="7">
        <dgm:presLayoutVars>
          <dgm:chMax val="0"/>
          <dgm:chPref val="0"/>
        </dgm:presLayoutVars>
      </dgm:prSet>
      <dgm:spPr/>
    </dgm:pt>
    <dgm:pt modelId="{E7E25858-3A9D-4B68-B603-7287D037CCFE}" type="pres">
      <dgm:prSet presAssocID="{8CFC676F-8213-4626-8A8C-AFCEB72DF31C}" presName="parTx" presStyleLbl="alignNode1" presStyleIdx="5" presStyleCnt="7">
        <dgm:presLayoutVars>
          <dgm:chMax val="0"/>
          <dgm:chPref val="0"/>
          <dgm:bulletEnabled val="1"/>
        </dgm:presLayoutVars>
      </dgm:prSet>
      <dgm:spPr/>
      <dgm:t>
        <a:bodyPr/>
        <a:lstStyle/>
        <a:p>
          <a:endParaRPr lang="en-US"/>
        </a:p>
      </dgm:t>
    </dgm:pt>
    <dgm:pt modelId="{9AA61729-11D1-4F32-82E0-F2845B3A7652}" type="pres">
      <dgm:prSet presAssocID="{8CFC676F-8213-4626-8A8C-AFCEB72DF31C}" presName="desTx" presStyleLbl="revTx" presStyleIdx="5" presStyleCnt="7">
        <dgm:presLayoutVars>
          <dgm:chMax val="0"/>
          <dgm:chPref val="0"/>
          <dgm:bulletEnabled val="1"/>
        </dgm:presLayoutVars>
      </dgm:prSet>
      <dgm:spPr/>
      <dgm:t>
        <a:bodyPr/>
        <a:lstStyle/>
        <a:p>
          <a:endParaRPr lang="en-US"/>
        </a:p>
      </dgm:t>
    </dgm:pt>
    <dgm:pt modelId="{6AEC3CC6-B3C6-4834-85F5-1933B4FDECB0}" type="pres">
      <dgm:prSet presAssocID="{8CFC676F-8213-4626-8A8C-AFCEB72DF31C}" presName="EmptyPlaceHolder" presStyleCnt="0"/>
      <dgm:spPr/>
    </dgm:pt>
    <dgm:pt modelId="{B1AFE286-7F25-457E-B456-E00AA1CAE6CC}" type="pres">
      <dgm:prSet presAssocID="{67646DA8-2AD6-489F-A232-187539284DD9}" presName="space" presStyleCnt="0"/>
      <dgm:spPr/>
    </dgm:pt>
    <dgm:pt modelId="{90FBFCD3-F7D4-44D6-94EA-9C5BB873656F}" type="pres">
      <dgm:prSet presAssocID="{528C6BAC-8B8B-49EA-8A28-2849CB01D0F0}" presName="composite" presStyleCnt="0"/>
      <dgm:spPr/>
    </dgm:pt>
    <dgm:pt modelId="{A98C67AC-4721-44CD-B131-9E2335DF5A49}" type="pres">
      <dgm:prSet presAssocID="{528C6BAC-8B8B-49EA-8A28-2849CB01D0F0}" presName="L" presStyleLbl="solidFgAcc1" presStyleIdx="6" presStyleCnt="7">
        <dgm:presLayoutVars>
          <dgm:chMax val="0"/>
          <dgm:chPref val="0"/>
        </dgm:presLayoutVars>
      </dgm:prSet>
      <dgm:spPr/>
    </dgm:pt>
    <dgm:pt modelId="{530783EC-0ED3-4152-9E86-F6617C86600C}" type="pres">
      <dgm:prSet presAssocID="{528C6BAC-8B8B-49EA-8A28-2849CB01D0F0}" presName="parTx" presStyleLbl="alignNode1" presStyleIdx="6" presStyleCnt="7">
        <dgm:presLayoutVars>
          <dgm:chMax val="0"/>
          <dgm:chPref val="0"/>
          <dgm:bulletEnabled val="1"/>
        </dgm:presLayoutVars>
      </dgm:prSet>
      <dgm:spPr/>
      <dgm:t>
        <a:bodyPr/>
        <a:lstStyle/>
        <a:p>
          <a:endParaRPr lang="en-US"/>
        </a:p>
      </dgm:t>
    </dgm:pt>
    <dgm:pt modelId="{3B598C71-346D-463C-A598-2E4774E88360}" type="pres">
      <dgm:prSet presAssocID="{528C6BAC-8B8B-49EA-8A28-2849CB01D0F0}" presName="desTx" presStyleLbl="revTx" presStyleIdx="6" presStyleCnt="7">
        <dgm:presLayoutVars>
          <dgm:chMax val="0"/>
          <dgm:chPref val="0"/>
          <dgm:bulletEnabled val="1"/>
        </dgm:presLayoutVars>
      </dgm:prSet>
      <dgm:spPr/>
      <dgm:t>
        <a:bodyPr/>
        <a:lstStyle/>
        <a:p>
          <a:endParaRPr lang="en-US"/>
        </a:p>
      </dgm:t>
    </dgm:pt>
    <dgm:pt modelId="{85FD2844-4B3D-49A7-B53D-36B5232BB797}" type="pres">
      <dgm:prSet presAssocID="{528C6BAC-8B8B-49EA-8A28-2849CB01D0F0}" presName="EmptyPlaceHolder" presStyleCnt="0"/>
      <dgm:spPr/>
    </dgm:pt>
  </dgm:ptLst>
  <dgm:cxnLst>
    <dgm:cxn modelId="{F242DBA0-077A-4B0B-8FF3-CB0EE3D9E922}" type="presOf" srcId="{E35B45B9-D115-4C0F-9475-A840554C8FD4}" destId="{9AA61729-11D1-4F32-82E0-F2845B3A7652}" srcOrd="0" destOrd="1" presId="urn:microsoft.com/office/officeart/2016/7/layout/AccentHomeChevronProcess"/>
    <dgm:cxn modelId="{7C1C927B-162B-4F2A-B363-EB0591A65934}" type="presOf" srcId="{8C155C42-F3C0-4042-B563-833CD9AA86C3}" destId="{271834BE-0FFF-48E8-A726-51651802D53C}" srcOrd="0" destOrd="0" presId="urn:microsoft.com/office/officeart/2016/7/layout/AccentHomeChevronProcess"/>
    <dgm:cxn modelId="{03D33DFA-C45D-4E33-BDAB-DBF1B532E813}" srcId="{B16CD105-D57E-4D8F-9450-3546FCAE06B3}" destId="{75969613-868B-4B20-8CC0-9C1C50B3CBB4}" srcOrd="0" destOrd="0" parTransId="{07D0FD2B-F781-48FB-9A2F-2E6B766F6DA5}" sibTransId="{D251E888-382C-4CE3-A0F2-C4A0B14DA403}"/>
    <dgm:cxn modelId="{11FBC701-31E5-462B-A585-3189B8C38294}" type="presOf" srcId="{50DE3527-BB73-4CF4-AF7A-1DAD962D7383}" destId="{F6A1310E-107A-4258-B7D3-93AC99E78EF7}" srcOrd="0" destOrd="1" presId="urn:microsoft.com/office/officeart/2016/7/layout/AccentHomeChevronProcess"/>
    <dgm:cxn modelId="{76B7166B-FECA-42BB-B4BA-0C96D8770C31}" type="presOf" srcId="{3B06C8FD-590E-492E-9371-EA6E39893FD4}" destId="{F6A1310E-107A-4258-B7D3-93AC99E78EF7}" srcOrd="0" destOrd="0" presId="urn:microsoft.com/office/officeart/2016/7/layout/AccentHomeChevronProcess"/>
    <dgm:cxn modelId="{49A596D8-569D-4447-A39B-7ECDFCA1F99E}" srcId="{B4ADF324-573C-48C4-8D98-2086EB7DE07D}" destId="{528C6BAC-8B8B-49EA-8A28-2849CB01D0F0}" srcOrd="6" destOrd="0" parTransId="{6CBC6DB8-624A-4060-903E-28A80FA1565D}" sibTransId="{10D05F3A-2459-4223-85E7-D83BB2139CE0}"/>
    <dgm:cxn modelId="{46B7D056-1BA0-4671-829A-B802AB9D4851}" srcId="{B4ADF324-573C-48C4-8D98-2086EB7DE07D}" destId="{2DA709AF-51E4-4440-A96A-CD0EAE85DAC8}" srcOrd="3" destOrd="0" parTransId="{52AAD864-8D95-4821-A6D0-5CBBF9884991}" sibTransId="{84484514-F695-4839-9A6A-B1D76F4FB2F7}"/>
    <dgm:cxn modelId="{776AC026-A1A9-4000-B0C7-B2C79372461A}" type="presOf" srcId="{B16CD105-D57E-4D8F-9450-3546FCAE06B3}" destId="{179D3D8D-A1CB-47C3-AA52-531EC1486B19}" srcOrd="0" destOrd="0" presId="urn:microsoft.com/office/officeart/2016/7/layout/AccentHomeChevronProcess"/>
    <dgm:cxn modelId="{B2AD14DD-EC20-4F4F-B15E-33DD200FA101}" srcId="{B4ADF324-573C-48C4-8D98-2086EB7DE07D}" destId="{8CFC676F-8213-4626-8A8C-AFCEB72DF31C}" srcOrd="5" destOrd="0" parTransId="{68A6ACC0-CD8D-43BD-BFB8-3637CA5C051A}" sibTransId="{67646DA8-2AD6-489F-A232-187539284DD9}"/>
    <dgm:cxn modelId="{CABB451C-787B-4426-86CC-4D648974F037}" srcId="{8CFC676F-8213-4626-8A8C-AFCEB72DF31C}" destId="{E35B45B9-D115-4C0F-9475-A840554C8FD4}" srcOrd="1" destOrd="0" parTransId="{26F27123-7E2C-42BE-B574-2BD6D8BF745E}" sibTransId="{2CC5EECC-4352-406B-A7B4-6C5ED9DB95C9}"/>
    <dgm:cxn modelId="{485F6489-CA76-43AC-9AF0-6287572D9410}" srcId="{8CFC676F-8213-4626-8A8C-AFCEB72DF31C}" destId="{C6AEA183-DBAF-44CD-B2AA-9509C15BEE58}" srcOrd="0" destOrd="0" parTransId="{9CD63A20-DBE8-44E3-A4F4-F2A9511ADFE6}" sibTransId="{85D2B97F-34A7-466C-AD44-3BA2B321B4CE}"/>
    <dgm:cxn modelId="{D11F74C0-F142-4C19-8BCC-2A2FB2F4590C}" type="presOf" srcId="{F44322F4-882C-4A6E-A734-BFDDFA92BAF7}" destId="{C4C207EA-9AA1-48A2-9520-F250FDDF6B3D}" srcOrd="0" destOrd="0" presId="urn:microsoft.com/office/officeart/2016/7/layout/AccentHomeChevronProcess"/>
    <dgm:cxn modelId="{BDB8D970-B95D-4D2F-93E1-675935F0BA09}" type="presOf" srcId="{2DA709AF-51E4-4440-A96A-CD0EAE85DAC8}" destId="{3ABFA03F-019F-46D3-8301-5665DF1DB227}" srcOrd="0" destOrd="0" presId="urn:microsoft.com/office/officeart/2016/7/layout/AccentHomeChevronProcess"/>
    <dgm:cxn modelId="{9D9061BC-0997-4F2F-8295-2360279AAA04}" srcId="{B16CD105-D57E-4D8F-9450-3546FCAE06B3}" destId="{291C59AC-2318-4B8C-8933-841841440401}" srcOrd="1" destOrd="0" parTransId="{858F1BF6-856B-4879-B755-595325A30F14}" sibTransId="{1C1B26A3-48BF-4060-9B3D-F0CA3CE03117}"/>
    <dgm:cxn modelId="{9450BD33-5DE2-4E44-8B64-F6472BBE587D}" type="presOf" srcId="{9D307611-0DE2-42A9-9F9B-350214048DAC}" destId="{7A9BF470-FB2F-4771-8DAF-239BDCFD2810}" srcOrd="0" destOrd="0" presId="urn:microsoft.com/office/officeart/2016/7/layout/AccentHomeChevronProcess"/>
    <dgm:cxn modelId="{48461ED6-131B-4086-A88F-6A96BF4B07F5}" type="presOf" srcId="{528C6BAC-8B8B-49EA-8A28-2849CB01D0F0}" destId="{530783EC-0ED3-4152-9E86-F6617C86600C}" srcOrd="0" destOrd="0" presId="urn:microsoft.com/office/officeart/2016/7/layout/AccentHomeChevronProcess"/>
    <dgm:cxn modelId="{C8F1A44A-058B-4DF7-8839-1AF22113CA55}" type="presOf" srcId="{291C59AC-2318-4B8C-8933-841841440401}" destId="{675E07A4-890C-4703-8D18-220569B79F04}" srcOrd="0" destOrd="1" presId="urn:microsoft.com/office/officeart/2016/7/layout/AccentHomeChevronProcess"/>
    <dgm:cxn modelId="{CF4040E0-7571-4C32-92AF-7B28EEC4100A}" type="presOf" srcId="{20F0E586-951C-4289-8AEF-C08D41771EC8}" destId="{3B598C71-346D-463C-A598-2E4774E88360}" srcOrd="0" destOrd="0" presId="urn:microsoft.com/office/officeart/2016/7/layout/AccentHomeChevronProcess"/>
    <dgm:cxn modelId="{05BC6A2E-3DFD-471F-8DE6-C6B88D008762}" type="presOf" srcId="{75969613-868B-4B20-8CC0-9C1C50B3CBB4}" destId="{675E07A4-890C-4703-8D18-220569B79F04}" srcOrd="0" destOrd="0" presId="urn:microsoft.com/office/officeart/2016/7/layout/AccentHomeChevronProcess"/>
    <dgm:cxn modelId="{136C5C73-50A5-4CCB-9AF8-B3B32229131D}" srcId="{F44322F4-882C-4A6E-A734-BFDDFA92BAF7}" destId="{50DE3527-BB73-4CF4-AF7A-1DAD962D7383}" srcOrd="1" destOrd="0" parTransId="{43721533-20C9-48B7-B862-BF9AA39EE737}" sibTransId="{53174180-BB59-4D27-B1D5-EE826F83AB3E}"/>
    <dgm:cxn modelId="{383AD75E-A9F9-4E72-8081-7E0FDDECBF39}" type="presOf" srcId="{C95623AA-1DDD-401C-8F53-B17212ED5CF1}" destId="{6E3BD141-5664-436B-87FD-87A4D257D51E}" srcOrd="0" destOrd="0" presId="urn:microsoft.com/office/officeart/2016/7/layout/AccentHomeChevronProcess"/>
    <dgm:cxn modelId="{BD7039D6-0B2E-4B55-BBB0-3CEC81DC1098}" srcId="{B4ADF324-573C-48C4-8D98-2086EB7DE07D}" destId="{ED53F935-669D-4649-A46B-9945664070F5}" srcOrd="1" destOrd="0" parTransId="{055F2F75-3431-4AFE-A966-4FDC6294CBAC}" sibTransId="{EDE50141-D989-4CBC-86BC-6928EFA059EB}"/>
    <dgm:cxn modelId="{666B07C4-A98B-41DA-B6A8-2024DF415B89}" srcId="{2DA709AF-51E4-4440-A96A-CD0EAE85DAC8}" destId="{E62B5DB7-7143-43FA-8A56-6DC14B7E5D79}" srcOrd="0" destOrd="0" parTransId="{F456B271-96D0-432A-8EAF-54B212FB51CD}" sibTransId="{8F6852F8-EAF6-448E-B890-DF47192F5026}"/>
    <dgm:cxn modelId="{AAB54114-EB3D-4E00-B32D-CA5CB4ECE9BA}" srcId="{ED53F935-669D-4649-A46B-9945664070F5}" destId="{8C155C42-F3C0-4042-B563-833CD9AA86C3}" srcOrd="0" destOrd="0" parTransId="{C476EC50-C3BA-4C15-83BE-D4841E21B666}" sibTransId="{029664CB-C999-4F12-A6B6-F2D29EBEE7E4}"/>
    <dgm:cxn modelId="{85E76437-3F57-4AE0-8515-D5E5FD83738A}" srcId="{C95623AA-1DDD-401C-8F53-B17212ED5CF1}" destId="{E2DEA8E8-C8D7-4695-89EB-C89B95843A10}" srcOrd="1" destOrd="0" parTransId="{21B81AFA-8CEC-4F6F-A6F8-770884234166}" sibTransId="{928A5150-09A8-410C-BD45-8CFF478F075A}"/>
    <dgm:cxn modelId="{0F0866AE-FDB5-4AD1-AEA4-1A502ECA73F1}" srcId="{2DA709AF-51E4-4440-A96A-CD0EAE85DAC8}" destId="{59D05515-A0D4-4458-A075-6DCDC6F2E067}" srcOrd="1" destOrd="0" parTransId="{B05933A6-68EF-4200-B7A0-8CB8DD5DC40F}" sibTransId="{8960E00B-37BE-4F11-96EC-691A0AA53E24}"/>
    <dgm:cxn modelId="{F9923B19-4C82-491B-8FB0-BC445F8DAC70}" type="presOf" srcId="{ED53F935-669D-4649-A46B-9945664070F5}" destId="{19B8EF6B-916A-4304-83BC-5DA45198CF86}" srcOrd="0" destOrd="0" presId="urn:microsoft.com/office/officeart/2016/7/layout/AccentHomeChevronProcess"/>
    <dgm:cxn modelId="{9A8AA393-4F65-45AB-8678-B9991896DBD9}" srcId="{B4ADF324-573C-48C4-8D98-2086EB7DE07D}" destId="{B16CD105-D57E-4D8F-9450-3546FCAE06B3}" srcOrd="4" destOrd="0" parTransId="{5788AE96-161A-4DCF-A60B-244A4C2343BA}" sibTransId="{F92202E1-F9FA-496B-9434-C9C95C9C1D76}"/>
    <dgm:cxn modelId="{623C3320-D327-436E-A68F-DCC1088A7E51}" type="presOf" srcId="{C6AEA183-DBAF-44CD-B2AA-9509C15BEE58}" destId="{9AA61729-11D1-4F32-82E0-F2845B3A7652}" srcOrd="0" destOrd="0" presId="urn:microsoft.com/office/officeart/2016/7/layout/AccentHomeChevronProcess"/>
    <dgm:cxn modelId="{30378291-444D-4427-9388-9A95CD2CD857}" type="presOf" srcId="{59D05515-A0D4-4458-A075-6DCDC6F2E067}" destId="{EE95C596-FADC-47C9-A2F4-6C5AAD853344}" srcOrd="0" destOrd="1" presId="urn:microsoft.com/office/officeart/2016/7/layout/AccentHomeChevronProcess"/>
    <dgm:cxn modelId="{C235B1C5-B395-4E99-B432-D24B96141286}" srcId="{B4ADF324-573C-48C4-8D98-2086EB7DE07D}" destId="{F44322F4-882C-4A6E-A734-BFDDFA92BAF7}" srcOrd="2" destOrd="0" parTransId="{5EF15607-24F5-4650-9D8F-9E5907646B15}" sibTransId="{5357719B-18E7-48F2-9DC6-2C474ECF85A3}"/>
    <dgm:cxn modelId="{F84189A1-DBEC-47ED-984C-D04A0888D7E5}" srcId="{B4ADF324-573C-48C4-8D98-2086EB7DE07D}" destId="{C95623AA-1DDD-401C-8F53-B17212ED5CF1}" srcOrd="0" destOrd="0" parTransId="{9E8C459C-965D-494B-BA0E-D7911990C493}" sibTransId="{F19B2061-CE36-4A08-9E83-2291677671B3}"/>
    <dgm:cxn modelId="{B8EAE402-7D37-4BA2-9FA7-DF0C773AC634}" srcId="{C95623AA-1DDD-401C-8F53-B17212ED5CF1}" destId="{9D307611-0DE2-42A9-9F9B-350214048DAC}" srcOrd="0" destOrd="0" parTransId="{A764438D-DFE3-4BB0-85A8-67EB3BBBD54E}" sibTransId="{DC536555-3234-4456-872A-607F5E6FDB51}"/>
    <dgm:cxn modelId="{75BE56B8-BE69-4116-8288-576C3CDB3C31}" type="presOf" srcId="{B4ADF324-573C-48C4-8D98-2086EB7DE07D}" destId="{841E6081-88EA-47B6-9F99-1172DCAA7AB8}" srcOrd="0" destOrd="0" presId="urn:microsoft.com/office/officeart/2016/7/layout/AccentHomeChevronProcess"/>
    <dgm:cxn modelId="{77F73651-90BD-4951-8911-FCFCEF0B27E4}" type="presOf" srcId="{E62B5DB7-7143-43FA-8A56-6DC14B7E5D79}" destId="{EE95C596-FADC-47C9-A2F4-6C5AAD853344}" srcOrd="0" destOrd="0" presId="urn:microsoft.com/office/officeart/2016/7/layout/AccentHomeChevronProcess"/>
    <dgm:cxn modelId="{472547C9-6F68-4CDC-894C-3D2EBD28579D}" srcId="{F44322F4-882C-4A6E-A734-BFDDFA92BAF7}" destId="{3B06C8FD-590E-492E-9371-EA6E39893FD4}" srcOrd="0" destOrd="0" parTransId="{10434C11-4B7C-4E07-9107-48D432C033E5}" sibTransId="{02BF5141-001C-4BA4-A67F-92B04BD3BA65}"/>
    <dgm:cxn modelId="{E2CE1B8A-043C-4E98-8F37-12358E2F40FF}" type="presOf" srcId="{8CFC676F-8213-4626-8A8C-AFCEB72DF31C}" destId="{E7E25858-3A9D-4B68-B603-7287D037CCFE}" srcOrd="0" destOrd="0" presId="urn:microsoft.com/office/officeart/2016/7/layout/AccentHomeChevronProcess"/>
    <dgm:cxn modelId="{97C72D35-F6C8-4A44-9CB0-1470AC0044DB}" type="presOf" srcId="{E2DEA8E8-C8D7-4695-89EB-C89B95843A10}" destId="{7A9BF470-FB2F-4771-8DAF-239BDCFD2810}" srcOrd="0" destOrd="1" presId="urn:microsoft.com/office/officeart/2016/7/layout/AccentHomeChevronProcess"/>
    <dgm:cxn modelId="{E0437529-8679-4B34-827A-A501D1D0F020}" srcId="{528C6BAC-8B8B-49EA-8A28-2849CB01D0F0}" destId="{20F0E586-951C-4289-8AEF-C08D41771EC8}" srcOrd="0" destOrd="0" parTransId="{A801CD5B-881E-4C0C-815D-FEB35071F686}" sibTransId="{925A60C8-82D5-4F66-A604-5E22362AF9C7}"/>
    <dgm:cxn modelId="{A7284643-F675-43E4-A7D0-2A91C52B5EC7}" type="presParOf" srcId="{841E6081-88EA-47B6-9F99-1172DCAA7AB8}" destId="{5FBF85BE-3ADA-4EC9-9689-34F4EF7D6EB2}" srcOrd="0" destOrd="0" presId="urn:microsoft.com/office/officeart/2016/7/layout/AccentHomeChevronProcess"/>
    <dgm:cxn modelId="{D5D8E1D4-ECA5-4E93-AA31-76E0EA92969D}" type="presParOf" srcId="{5FBF85BE-3ADA-4EC9-9689-34F4EF7D6EB2}" destId="{3495A304-5B67-4C2F-BA30-1DCB39E5BEAF}" srcOrd="0" destOrd="0" presId="urn:microsoft.com/office/officeart/2016/7/layout/AccentHomeChevronProcess"/>
    <dgm:cxn modelId="{7BB7919B-13F1-4304-8F01-FD96D705DC88}" type="presParOf" srcId="{5FBF85BE-3ADA-4EC9-9689-34F4EF7D6EB2}" destId="{6E3BD141-5664-436B-87FD-87A4D257D51E}" srcOrd="1" destOrd="0" presId="urn:microsoft.com/office/officeart/2016/7/layout/AccentHomeChevronProcess"/>
    <dgm:cxn modelId="{D44F35A6-62E9-47E2-8A2B-9E395C239946}" type="presParOf" srcId="{5FBF85BE-3ADA-4EC9-9689-34F4EF7D6EB2}" destId="{7A9BF470-FB2F-4771-8DAF-239BDCFD2810}" srcOrd="2" destOrd="0" presId="urn:microsoft.com/office/officeart/2016/7/layout/AccentHomeChevronProcess"/>
    <dgm:cxn modelId="{A7DB2A82-F5C8-4341-9CA0-C222DBC6E2D4}" type="presParOf" srcId="{5FBF85BE-3ADA-4EC9-9689-34F4EF7D6EB2}" destId="{E9933C05-8B6D-4C8C-84A1-6F965B4C1707}" srcOrd="3" destOrd="0" presId="urn:microsoft.com/office/officeart/2016/7/layout/AccentHomeChevronProcess"/>
    <dgm:cxn modelId="{2C589841-548E-48FF-AC07-5986E777DE33}" type="presParOf" srcId="{841E6081-88EA-47B6-9F99-1172DCAA7AB8}" destId="{4D8D6172-FA5C-43B3-A826-B34ED38DF81D}" srcOrd="1" destOrd="0" presId="urn:microsoft.com/office/officeart/2016/7/layout/AccentHomeChevronProcess"/>
    <dgm:cxn modelId="{95D3839A-3A38-45A8-85F8-C897EAED3B18}" type="presParOf" srcId="{841E6081-88EA-47B6-9F99-1172DCAA7AB8}" destId="{A82155F6-1A67-4848-AA20-2B2C843E7672}" srcOrd="2" destOrd="0" presId="urn:microsoft.com/office/officeart/2016/7/layout/AccentHomeChevronProcess"/>
    <dgm:cxn modelId="{5A1A3572-B0E4-4462-8DC1-C90E4E23561F}" type="presParOf" srcId="{A82155F6-1A67-4848-AA20-2B2C843E7672}" destId="{C321D7FE-52A8-4E1C-BF48-1713927471D8}" srcOrd="0" destOrd="0" presId="urn:microsoft.com/office/officeart/2016/7/layout/AccentHomeChevronProcess"/>
    <dgm:cxn modelId="{B6D894AE-2F3C-433B-A8E9-B9BF42DFAAA7}" type="presParOf" srcId="{A82155F6-1A67-4848-AA20-2B2C843E7672}" destId="{19B8EF6B-916A-4304-83BC-5DA45198CF86}" srcOrd="1" destOrd="0" presId="urn:microsoft.com/office/officeart/2016/7/layout/AccentHomeChevronProcess"/>
    <dgm:cxn modelId="{6319BF16-7A57-4136-AC25-9EBF2C00E65A}" type="presParOf" srcId="{A82155F6-1A67-4848-AA20-2B2C843E7672}" destId="{271834BE-0FFF-48E8-A726-51651802D53C}" srcOrd="2" destOrd="0" presId="urn:microsoft.com/office/officeart/2016/7/layout/AccentHomeChevronProcess"/>
    <dgm:cxn modelId="{9C269CA8-EA31-45B6-AD3D-B7A7ED783002}" type="presParOf" srcId="{A82155F6-1A67-4848-AA20-2B2C843E7672}" destId="{AF6F0BB3-1015-4E3C-A6B1-542A4D20D994}" srcOrd="3" destOrd="0" presId="urn:microsoft.com/office/officeart/2016/7/layout/AccentHomeChevronProcess"/>
    <dgm:cxn modelId="{E31179A1-7DED-4CD0-8EAA-6B7734B2C655}" type="presParOf" srcId="{841E6081-88EA-47B6-9F99-1172DCAA7AB8}" destId="{C6199105-C33A-4343-A2E8-A89D123BC3C4}" srcOrd="3" destOrd="0" presId="urn:microsoft.com/office/officeart/2016/7/layout/AccentHomeChevronProcess"/>
    <dgm:cxn modelId="{17779B20-2AB8-4114-BD15-00A8113AD99F}" type="presParOf" srcId="{841E6081-88EA-47B6-9F99-1172DCAA7AB8}" destId="{BC39E099-2EDF-494F-80B1-E6CBDC45A3EF}" srcOrd="4" destOrd="0" presId="urn:microsoft.com/office/officeart/2016/7/layout/AccentHomeChevronProcess"/>
    <dgm:cxn modelId="{397327BE-B212-46FD-B67F-C63F58E91B3D}" type="presParOf" srcId="{BC39E099-2EDF-494F-80B1-E6CBDC45A3EF}" destId="{3A028863-7864-4A5F-9C75-BBD760AC4740}" srcOrd="0" destOrd="0" presId="urn:microsoft.com/office/officeart/2016/7/layout/AccentHomeChevronProcess"/>
    <dgm:cxn modelId="{31945E1D-4596-4B86-92BB-E4C89A13B03F}" type="presParOf" srcId="{BC39E099-2EDF-494F-80B1-E6CBDC45A3EF}" destId="{C4C207EA-9AA1-48A2-9520-F250FDDF6B3D}" srcOrd="1" destOrd="0" presId="urn:microsoft.com/office/officeart/2016/7/layout/AccentHomeChevronProcess"/>
    <dgm:cxn modelId="{5FCF726A-8819-4456-97CD-43674FCABE80}" type="presParOf" srcId="{BC39E099-2EDF-494F-80B1-E6CBDC45A3EF}" destId="{F6A1310E-107A-4258-B7D3-93AC99E78EF7}" srcOrd="2" destOrd="0" presId="urn:microsoft.com/office/officeart/2016/7/layout/AccentHomeChevronProcess"/>
    <dgm:cxn modelId="{215E9CE0-F9DF-4A80-A5CB-3362D041AE0B}" type="presParOf" srcId="{BC39E099-2EDF-494F-80B1-E6CBDC45A3EF}" destId="{E08A9333-CBB2-4A80-A630-51A1FA40C800}" srcOrd="3" destOrd="0" presId="urn:microsoft.com/office/officeart/2016/7/layout/AccentHomeChevronProcess"/>
    <dgm:cxn modelId="{BE619837-F320-46C4-A8A3-68D0EFF3BCA0}" type="presParOf" srcId="{841E6081-88EA-47B6-9F99-1172DCAA7AB8}" destId="{C75714D6-3CA1-47D3-A72A-B26A06CCEF3B}" srcOrd="5" destOrd="0" presId="urn:microsoft.com/office/officeart/2016/7/layout/AccentHomeChevronProcess"/>
    <dgm:cxn modelId="{3B6D5B13-C5FC-48A1-A4A9-158929A228CF}" type="presParOf" srcId="{841E6081-88EA-47B6-9F99-1172DCAA7AB8}" destId="{DBDA6460-B7B2-4A19-812B-C160A18415EB}" srcOrd="6" destOrd="0" presId="urn:microsoft.com/office/officeart/2016/7/layout/AccentHomeChevronProcess"/>
    <dgm:cxn modelId="{76A0C679-B44A-410C-9D14-1E5289411668}" type="presParOf" srcId="{DBDA6460-B7B2-4A19-812B-C160A18415EB}" destId="{48DC2D80-4A02-402A-8BA6-B9832BB1AEB0}" srcOrd="0" destOrd="0" presId="urn:microsoft.com/office/officeart/2016/7/layout/AccentHomeChevronProcess"/>
    <dgm:cxn modelId="{B1D10668-D175-46FF-90C1-820130F1272A}" type="presParOf" srcId="{DBDA6460-B7B2-4A19-812B-C160A18415EB}" destId="{3ABFA03F-019F-46D3-8301-5665DF1DB227}" srcOrd="1" destOrd="0" presId="urn:microsoft.com/office/officeart/2016/7/layout/AccentHomeChevronProcess"/>
    <dgm:cxn modelId="{0BFA3AFD-1A36-4CA9-868E-8541072512CE}" type="presParOf" srcId="{DBDA6460-B7B2-4A19-812B-C160A18415EB}" destId="{EE95C596-FADC-47C9-A2F4-6C5AAD853344}" srcOrd="2" destOrd="0" presId="urn:microsoft.com/office/officeart/2016/7/layout/AccentHomeChevronProcess"/>
    <dgm:cxn modelId="{048E84CE-0280-4E2A-86D3-912FCC7F425F}" type="presParOf" srcId="{DBDA6460-B7B2-4A19-812B-C160A18415EB}" destId="{51E67858-9E90-4780-A430-FF087A4E4B35}" srcOrd="3" destOrd="0" presId="urn:microsoft.com/office/officeart/2016/7/layout/AccentHomeChevronProcess"/>
    <dgm:cxn modelId="{47E588C7-F1C8-419A-B639-33D11713B901}" type="presParOf" srcId="{841E6081-88EA-47B6-9F99-1172DCAA7AB8}" destId="{E6CD6CA0-CCAF-417B-A19A-B79C42FFC3F5}" srcOrd="7" destOrd="0" presId="urn:microsoft.com/office/officeart/2016/7/layout/AccentHomeChevronProcess"/>
    <dgm:cxn modelId="{8370E32A-B0E2-4C5D-8F19-5E22E45F7EE7}" type="presParOf" srcId="{841E6081-88EA-47B6-9F99-1172DCAA7AB8}" destId="{027F27FD-40B1-4323-9639-7D06B8F6D927}" srcOrd="8" destOrd="0" presId="urn:microsoft.com/office/officeart/2016/7/layout/AccentHomeChevronProcess"/>
    <dgm:cxn modelId="{180D1ED2-7C4A-4FDA-9BE2-09B3296CEFEE}" type="presParOf" srcId="{027F27FD-40B1-4323-9639-7D06B8F6D927}" destId="{3AF98C46-DBE6-4BF4-98E7-E23599FF6F55}" srcOrd="0" destOrd="0" presId="urn:microsoft.com/office/officeart/2016/7/layout/AccentHomeChevronProcess"/>
    <dgm:cxn modelId="{1256F7E4-F380-4396-BC77-E29A4DD5727D}" type="presParOf" srcId="{027F27FD-40B1-4323-9639-7D06B8F6D927}" destId="{179D3D8D-A1CB-47C3-AA52-531EC1486B19}" srcOrd="1" destOrd="0" presId="urn:microsoft.com/office/officeart/2016/7/layout/AccentHomeChevronProcess"/>
    <dgm:cxn modelId="{9930B23E-E83B-431D-B3B3-368571A2473E}" type="presParOf" srcId="{027F27FD-40B1-4323-9639-7D06B8F6D927}" destId="{675E07A4-890C-4703-8D18-220569B79F04}" srcOrd="2" destOrd="0" presId="urn:microsoft.com/office/officeart/2016/7/layout/AccentHomeChevronProcess"/>
    <dgm:cxn modelId="{DAD21678-5421-47B2-8C3D-6B06736A8988}" type="presParOf" srcId="{027F27FD-40B1-4323-9639-7D06B8F6D927}" destId="{4A921FCF-62C7-40A0-A621-59E5A162A430}" srcOrd="3" destOrd="0" presId="urn:microsoft.com/office/officeart/2016/7/layout/AccentHomeChevronProcess"/>
    <dgm:cxn modelId="{C91E4333-2283-41D6-B47B-4478CAB1A7F7}" type="presParOf" srcId="{841E6081-88EA-47B6-9F99-1172DCAA7AB8}" destId="{2B40081A-3B36-4F5E-9E23-A9919D379000}" srcOrd="9" destOrd="0" presId="urn:microsoft.com/office/officeart/2016/7/layout/AccentHomeChevronProcess"/>
    <dgm:cxn modelId="{691E89EC-6223-441C-BD93-105AC4B7AB3C}" type="presParOf" srcId="{841E6081-88EA-47B6-9F99-1172DCAA7AB8}" destId="{F94976DF-CF07-4469-85B1-C12583CD9C78}" srcOrd="10" destOrd="0" presId="urn:microsoft.com/office/officeart/2016/7/layout/AccentHomeChevronProcess"/>
    <dgm:cxn modelId="{FAC549E3-F820-451E-92DA-FB85E7F8C59D}" type="presParOf" srcId="{F94976DF-CF07-4469-85B1-C12583CD9C78}" destId="{41816686-26B0-4CDC-96C7-2A5CFF97C144}" srcOrd="0" destOrd="0" presId="urn:microsoft.com/office/officeart/2016/7/layout/AccentHomeChevronProcess"/>
    <dgm:cxn modelId="{A27FA4B3-DFD6-4FB6-B3E8-8D95FE26D264}" type="presParOf" srcId="{F94976DF-CF07-4469-85B1-C12583CD9C78}" destId="{E7E25858-3A9D-4B68-B603-7287D037CCFE}" srcOrd="1" destOrd="0" presId="urn:microsoft.com/office/officeart/2016/7/layout/AccentHomeChevronProcess"/>
    <dgm:cxn modelId="{3027B71D-CCEE-403E-8838-53C342A8824D}" type="presParOf" srcId="{F94976DF-CF07-4469-85B1-C12583CD9C78}" destId="{9AA61729-11D1-4F32-82E0-F2845B3A7652}" srcOrd="2" destOrd="0" presId="urn:microsoft.com/office/officeart/2016/7/layout/AccentHomeChevronProcess"/>
    <dgm:cxn modelId="{492EBB51-020C-4A60-99C3-4A835B0ABD97}" type="presParOf" srcId="{F94976DF-CF07-4469-85B1-C12583CD9C78}" destId="{6AEC3CC6-B3C6-4834-85F5-1933B4FDECB0}" srcOrd="3" destOrd="0" presId="urn:microsoft.com/office/officeart/2016/7/layout/AccentHomeChevronProcess"/>
    <dgm:cxn modelId="{FD21CBA7-BA3C-42D8-BD61-B898426E29A1}" type="presParOf" srcId="{841E6081-88EA-47B6-9F99-1172DCAA7AB8}" destId="{B1AFE286-7F25-457E-B456-E00AA1CAE6CC}" srcOrd="11" destOrd="0" presId="urn:microsoft.com/office/officeart/2016/7/layout/AccentHomeChevronProcess"/>
    <dgm:cxn modelId="{7FB90E8C-1F28-48FB-90C4-AFA7DAFAF738}" type="presParOf" srcId="{841E6081-88EA-47B6-9F99-1172DCAA7AB8}" destId="{90FBFCD3-F7D4-44D6-94EA-9C5BB873656F}" srcOrd="12" destOrd="0" presId="urn:microsoft.com/office/officeart/2016/7/layout/AccentHomeChevronProcess"/>
    <dgm:cxn modelId="{7FF29A19-7EA2-411B-99FA-D3E9A325B540}" type="presParOf" srcId="{90FBFCD3-F7D4-44D6-94EA-9C5BB873656F}" destId="{A98C67AC-4721-44CD-B131-9E2335DF5A49}" srcOrd="0" destOrd="0" presId="urn:microsoft.com/office/officeart/2016/7/layout/AccentHomeChevronProcess"/>
    <dgm:cxn modelId="{4185620A-B330-4560-A69C-D7DED374FCB1}" type="presParOf" srcId="{90FBFCD3-F7D4-44D6-94EA-9C5BB873656F}" destId="{530783EC-0ED3-4152-9E86-F6617C86600C}" srcOrd="1" destOrd="0" presId="urn:microsoft.com/office/officeart/2016/7/layout/AccentHomeChevronProcess"/>
    <dgm:cxn modelId="{6E06E527-1EDB-428C-9DC2-91B69D8DDCC0}" type="presParOf" srcId="{90FBFCD3-F7D4-44D6-94EA-9C5BB873656F}" destId="{3B598C71-346D-463C-A598-2E4774E88360}" srcOrd="2" destOrd="0" presId="urn:microsoft.com/office/officeart/2016/7/layout/AccentHomeChevronProcess"/>
    <dgm:cxn modelId="{CA9AE794-8B7C-4CCD-B532-383AAD3B6D44}" type="presParOf" srcId="{90FBFCD3-F7D4-44D6-94EA-9C5BB873656F}" destId="{85FD2844-4B3D-49A7-B53D-36B5232BB797}"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55A23F-90B1-4697-A887-F37BB7F0C3A4}"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BBB21204-40A2-46DA-A1FA-FF9509BCC35D}">
      <dgm:prSet phldrT="[Text]"/>
      <dgm:spPr/>
      <dgm:t>
        <a:bodyPr/>
        <a:lstStyle/>
        <a:p>
          <a:r>
            <a:rPr lang="en-US"/>
            <a:t>ABAP</a:t>
          </a:r>
        </a:p>
      </dgm:t>
    </dgm:pt>
    <dgm:pt modelId="{E08E6A4E-A50A-4F6A-943F-45EDE457A1BA}" type="parTrans" cxnId="{673450E1-C083-4149-9F0C-E95183F4DCF0}">
      <dgm:prSet/>
      <dgm:spPr/>
      <dgm:t>
        <a:bodyPr/>
        <a:lstStyle/>
        <a:p>
          <a:endParaRPr lang="en-US"/>
        </a:p>
      </dgm:t>
    </dgm:pt>
    <dgm:pt modelId="{0B7777C4-04A8-4294-9CF6-146909B65C5F}" type="sibTrans" cxnId="{673450E1-C083-4149-9F0C-E95183F4DCF0}">
      <dgm:prSet/>
      <dgm:spPr/>
      <dgm:t>
        <a:bodyPr/>
        <a:lstStyle/>
        <a:p>
          <a:endParaRPr lang="en-US"/>
        </a:p>
      </dgm:t>
    </dgm:pt>
    <dgm:pt modelId="{A695B7AD-CDA8-4CE2-8E3B-C2EE41C9D212}">
      <dgm:prSet phldrT="[Text]"/>
      <dgm:spPr/>
      <dgm:t>
        <a:bodyPr/>
        <a:lstStyle/>
        <a:p>
          <a:r>
            <a:rPr lang="en-US"/>
            <a:t>GTS</a:t>
          </a:r>
        </a:p>
      </dgm:t>
    </dgm:pt>
    <dgm:pt modelId="{A85AE2B3-093B-4395-8554-A917713BD2DD}" type="parTrans" cxnId="{E3588834-5BCA-44F0-BDD0-6D5B5D9724F1}">
      <dgm:prSet/>
      <dgm:spPr/>
      <dgm:t>
        <a:bodyPr/>
        <a:lstStyle/>
        <a:p>
          <a:endParaRPr lang="en-US"/>
        </a:p>
      </dgm:t>
    </dgm:pt>
    <dgm:pt modelId="{E334F846-0903-468E-8BCE-AD7A3A93B7A5}" type="sibTrans" cxnId="{E3588834-5BCA-44F0-BDD0-6D5B5D9724F1}">
      <dgm:prSet/>
      <dgm:spPr/>
      <dgm:t>
        <a:bodyPr/>
        <a:lstStyle/>
        <a:p>
          <a:endParaRPr lang="en-US"/>
        </a:p>
      </dgm:t>
    </dgm:pt>
    <dgm:pt modelId="{05164D5E-6441-4083-9E0F-4FEC6C316B3B}">
      <dgm:prSet phldrT="[Text]"/>
      <dgm:spPr/>
      <dgm:t>
        <a:bodyPr/>
        <a:lstStyle/>
        <a:p>
          <a:r>
            <a:rPr lang="en-US"/>
            <a:t>PLM/EHSM</a:t>
          </a:r>
        </a:p>
      </dgm:t>
    </dgm:pt>
    <dgm:pt modelId="{98795FD1-DD35-4DC5-8D6D-182C59FE7757}" type="parTrans" cxnId="{E52D9CCB-D54A-4D75-AC4D-1A059B35952B}">
      <dgm:prSet/>
      <dgm:spPr/>
      <dgm:t>
        <a:bodyPr/>
        <a:lstStyle/>
        <a:p>
          <a:endParaRPr lang="en-US"/>
        </a:p>
      </dgm:t>
    </dgm:pt>
    <dgm:pt modelId="{2534560E-911D-43BF-9E44-C484071BFE33}" type="sibTrans" cxnId="{E52D9CCB-D54A-4D75-AC4D-1A059B35952B}">
      <dgm:prSet/>
      <dgm:spPr/>
      <dgm:t>
        <a:bodyPr/>
        <a:lstStyle/>
        <a:p>
          <a:endParaRPr lang="en-US"/>
        </a:p>
      </dgm:t>
    </dgm:pt>
    <dgm:pt modelId="{754578DD-F27D-4E80-B763-CB8264EB8359}">
      <dgm:prSet phldrT="[Text]"/>
      <dgm:spPr/>
      <dgm:t>
        <a:bodyPr/>
        <a:lstStyle/>
        <a:p>
          <a:r>
            <a:rPr lang="en-US"/>
            <a:t>Payroll HCM</a:t>
          </a:r>
        </a:p>
      </dgm:t>
    </dgm:pt>
    <dgm:pt modelId="{5557F546-9F47-4E0A-8220-AFDD0A362134}" type="parTrans" cxnId="{E12D92A2-C9C9-42DE-8891-6B3F82DBAF7A}">
      <dgm:prSet/>
      <dgm:spPr/>
      <dgm:t>
        <a:bodyPr/>
        <a:lstStyle/>
        <a:p>
          <a:endParaRPr lang="en-US"/>
        </a:p>
      </dgm:t>
    </dgm:pt>
    <dgm:pt modelId="{2A0B80B8-CD97-49EA-B146-A570D9F73836}" type="sibTrans" cxnId="{E12D92A2-C9C9-42DE-8891-6B3F82DBAF7A}">
      <dgm:prSet/>
      <dgm:spPr/>
      <dgm:t>
        <a:bodyPr/>
        <a:lstStyle/>
        <a:p>
          <a:endParaRPr lang="en-US"/>
        </a:p>
      </dgm:t>
    </dgm:pt>
    <dgm:pt modelId="{05E5DF73-DA42-46C6-9B0E-AC62426D8FE7}">
      <dgm:prSet phldrT="[Text]"/>
      <dgm:spPr/>
      <dgm:t>
        <a:bodyPr/>
        <a:lstStyle/>
        <a:p>
          <a:pPr rtl="0"/>
          <a:r>
            <a:rPr lang="en-US" dirty="0">
              <a:latin typeface="Calibri Light" panose="020F0302020204030204"/>
            </a:rPr>
            <a:t>App Dev</a:t>
          </a:r>
          <a:endParaRPr lang="en-US" dirty="0"/>
        </a:p>
      </dgm:t>
    </dgm:pt>
    <dgm:pt modelId="{177A58B3-2DB2-4A8A-B2E2-99005796858D}" type="parTrans" cxnId="{937662FC-14E4-4BD2-97D0-D9FA0FA08B52}">
      <dgm:prSet/>
      <dgm:spPr/>
      <dgm:t>
        <a:bodyPr/>
        <a:lstStyle/>
        <a:p>
          <a:endParaRPr lang="en-US"/>
        </a:p>
      </dgm:t>
    </dgm:pt>
    <dgm:pt modelId="{CC4EC215-C066-4161-8963-CDD40B6DDDD7}" type="sibTrans" cxnId="{937662FC-14E4-4BD2-97D0-D9FA0FA08B52}">
      <dgm:prSet/>
      <dgm:spPr/>
      <dgm:t>
        <a:bodyPr/>
        <a:lstStyle/>
        <a:p>
          <a:endParaRPr lang="en-US"/>
        </a:p>
      </dgm:t>
    </dgm:pt>
    <dgm:pt modelId="{7376C6F0-3766-496A-8610-B293E92D5D72}" type="pres">
      <dgm:prSet presAssocID="{FA55A23F-90B1-4697-A887-F37BB7F0C3A4}" presName="cycle" presStyleCnt="0">
        <dgm:presLayoutVars>
          <dgm:dir/>
          <dgm:resizeHandles val="exact"/>
        </dgm:presLayoutVars>
      </dgm:prSet>
      <dgm:spPr/>
      <dgm:t>
        <a:bodyPr/>
        <a:lstStyle/>
        <a:p>
          <a:endParaRPr lang="en-US"/>
        </a:p>
      </dgm:t>
    </dgm:pt>
    <dgm:pt modelId="{04E8D0B2-B3CA-4735-99CA-0C6CA013684D}" type="pres">
      <dgm:prSet presAssocID="{BBB21204-40A2-46DA-A1FA-FF9509BCC35D}" presName="node" presStyleLbl="node1" presStyleIdx="0" presStyleCnt="5">
        <dgm:presLayoutVars>
          <dgm:bulletEnabled val="1"/>
        </dgm:presLayoutVars>
      </dgm:prSet>
      <dgm:spPr/>
      <dgm:t>
        <a:bodyPr/>
        <a:lstStyle/>
        <a:p>
          <a:endParaRPr lang="en-US"/>
        </a:p>
      </dgm:t>
    </dgm:pt>
    <dgm:pt modelId="{0A43E953-0A32-40AB-805C-387DAA747596}" type="pres">
      <dgm:prSet presAssocID="{0B7777C4-04A8-4294-9CF6-146909B65C5F}" presName="sibTrans" presStyleLbl="sibTrans2D1" presStyleIdx="0" presStyleCnt="5"/>
      <dgm:spPr/>
      <dgm:t>
        <a:bodyPr/>
        <a:lstStyle/>
        <a:p>
          <a:endParaRPr lang="en-US"/>
        </a:p>
      </dgm:t>
    </dgm:pt>
    <dgm:pt modelId="{43678B63-ECA3-4FE1-8CF9-5188B6B7B7BC}" type="pres">
      <dgm:prSet presAssocID="{0B7777C4-04A8-4294-9CF6-146909B65C5F}" presName="connectorText" presStyleLbl="sibTrans2D1" presStyleIdx="0" presStyleCnt="5"/>
      <dgm:spPr/>
      <dgm:t>
        <a:bodyPr/>
        <a:lstStyle/>
        <a:p>
          <a:endParaRPr lang="en-US"/>
        </a:p>
      </dgm:t>
    </dgm:pt>
    <dgm:pt modelId="{12FB6A29-44AE-47FA-9B61-51F02B5224FF}" type="pres">
      <dgm:prSet presAssocID="{A695B7AD-CDA8-4CE2-8E3B-C2EE41C9D212}" presName="node" presStyleLbl="node1" presStyleIdx="1" presStyleCnt="5">
        <dgm:presLayoutVars>
          <dgm:bulletEnabled val="1"/>
        </dgm:presLayoutVars>
      </dgm:prSet>
      <dgm:spPr/>
      <dgm:t>
        <a:bodyPr/>
        <a:lstStyle/>
        <a:p>
          <a:endParaRPr lang="en-US"/>
        </a:p>
      </dgm:t>
    </dgm:pt>
    <dgm:pt modelId="{43BED38F-6857-471B-A381-B97ED2D3387A}" type="pres">
      <dgm:prSet presAssocID="{E334F846-0903-468E-8BCE-AD7A3A93B7A5}" presName="sibTrans" presStyleLbl="sibTrans2D1" presStyleIdx="1" presStyleCnt="5"/>
      <dgm:spPr/>
      <dgm:t>
        <a:bodyPr/>
        <a:lstStyle/>
        <a:p>
          <a:endParaRPr lang="en-US"/>
        </a:p>
      </dgm:t>
    </dgm:pt>
    <dgm:pt modelId="{A302D307-BB4A-4CEE-AC44-05A61C587743}" type="pres">
      <dgm:prSet presAssocID="{E334F846-0903-468E-8BCE-AD7A3A93B7A5}" presName="connectorText" presStyleLbl="sibTrans2D1" presStyleIdx="1" presStyleCnt="5"/>
      <dgm:spPr/>
      <dgm:t>
        <a:bodyPr/>
        <a:lstStyle/>
        <a:p>
          <a:endParaRPr lang="en-US"/>
        </a:p>
      </dgm:t>
    </dgm:pt>
    <dgm:pt modelId="{3D1E423A-20B7-44EC-8F3B-E856D92A614B}" type="pres">
      <dgm:prSet presAssocID="{05164D5E-6441-4083-9E0F-4FEC6C316B3B}" presName="node" presStyleLbl="node1" presStyleIdx="2" presStyleCnt="5">
        <dgm:presLayoutVars>
          <dgm:bulletEnabled val="1"/>
        </dgm:presLayoutVars>
      </dgm:prSet>
      <dgm:spPr/>
      <dgm:t>
        <a:bodyPr/>
        <a:lstStyle/>
        <a:p>
          <a:endParaRPr lang="en-US"/>
        </a:p>
      </dgm:t>
    </dgm:pt>
    <dgm:pt modelId="{2B337A45-9C3E-4AE7-B7A1-681CA8B1BD60}" type="pres">
      <dgm:prSet presAssocID="{2534560E-911D-43BF-9E44-C484071BFE33}" presName="sibTrans" presStyleLbl="sibTrans2D1" presStyleIdx="2" presStyleCnt="5"/>
      <dgm:spPr/>
      <dgm:t>
        <a:bodyPr/>
        <a:lstStyle/>
        <a:p>
          <a:endParaRPr lang="en-US"/>
        </a:p>
      </dgm:t>
    </dgm:pt>
    <dgm:pt modelId="{B47B2916-DAB9-4626-8A0C-A801C94380B8}" type="pres">
      <dgm:prSet presAssocID="{2534560E-911D-43BF-9E44-C484071BFE33}" presName="connectorText" presStyleLbl="sibTrans2D1" presStyleIdx="2" presStyleCnt="5"/>
      <dgm:spPr/>
      <dgm:t>
        <a:bodyPr/>
        <a:lstStyle/>
        <a:p>
          <a:endParaRPr lang="en-US"/>
        </a:p>
      </dgm:t>
    </dgm:pt>
    <dgm:pt modelId="{E863BB50-34C4-46FD-8B94-470496E072D2}" type="pres">
      <dgm:prSet presAssocID="{754578DD-F27D-4E80-B763-CB8264EB8359}" presName="node" presStyleLbl="node1" presStyleIdx="3" presStyleCnt="5">
        <dgm:presLayoutVars>
          <dgm:bulletEnabled val="1"/>
        </dgm:presLayoutVars>
      </dgm:prSet>
      <dgm:spPr/>
      <dgm:t>
        <a:bodyPr/>
        <a:lstStyle/>
        <a:p>
          <a:endParaRPr lang="en-US"/>
        </a:p>
      </dgm:t>
    </dgm:pt>
    <dgm:pt modelId="{49981371-9BB4-4F7E-8992-50EFF1029A95}" type="pres">
      <dgm:prSet presAssocID="{2A0B80B8-CD97-49EA-B146-A570D9F73836}" presName="sibTrans" presStyleLbl="sibTrans2D1" presStyleIdx="3" presStyleCnt="5"/>
      <dgm:spPr/>
      <dgm:t>
        <a:bodyPr/>
        <a:lstStyle/>
        <a:p>
          <a:endParaRPr lang="en-US"/>
        </a:p>
      </dgm:t>
    </dgm:pt>
    <dgm:pt modelId="{F5692DCE-5CE3-4075-B5B1-CE76C98D56D9}" type="pres">
      <dgm:prSet presAssocID="{2A0B80B8-CD97-49EA-B146-A570D9F73836}" presName="connectorText" presStyleLbl="sibTrans2D1" presStyleIdx="3" presStyleCnt="5"/>
      <dgm:spPr/>
      <dgm:t>
        <a:bodyPr/>
        <a:lstStyle/>
        <a:p>
          <a:endParaRPr lang="en-US"/>
        </a:p>
      </dgm:t>
    </dgm:pt>
    <dgm:pt modelId="{F0F24AE8-82CC-440B-9985-6394438F944E}" type="pres">
      <dgm:prSet presAssocID="{05E5DF73-DA42-46C6-9B0E-AC62426D8FE7}" presName="node" presStyleLbl="node1" presStyleIdx="4" presStyleCnt="5">
        <dgm:presLayoutVars>
          <dgm:bulletEnabled val="1"/>
        </dgm:presLayoutVars>
      </dgm:prSet>
      <dgm:spPr/>
      <dgm:t>
        <a:bodyPr/>
        <a:lstStyle/>
        <a:p>
          <a:endParaRPr lang="en-US"/>
        </a:p>
      </dgm:t>
    </dgm:pt>
    <dgm:pt modelId="{A36645F1-1E62-42C0-B148-E9A6B29E890F}" type="pres">
      <dgm:prSet presAssocID="{CC4EC215-C066-4161-8963-CDD40B6DDDD7}" presName="sibTrans" presStyleLbl="sibTrans2D1" presStyleIdx="4" presStyleCnt="5"/>
      <dgm:spPr/>
      <dgm:t>
        <a:bodyPr/>
        <a:lstStyle/>
        <a:p>
          <a:endParaRPr lang="en-US"/>
        </a:p>
      </dgm:t>
    </dgm:pt>
    <dgm:pt modelId="{BFC38CC7-0649-4DFA-A065-C4553E388CA4}" type="pres">
      <dgm:prSet presAssocID="{CC4EC215-C066-4161-8963-CDD40B6DDDD7}" presName="connectorText" presStyleLbl="sibTrans2D1" presStyleIdx="4" presStyleCnt="5"/>
      <dgm:spPr/>
      <dgm:t>
        <a:bodyPr/>
        <a:lstStyle/>
        <a:p>
          <a:endParaRPr lang="en-US"/>
        </a:p>
      </dgm:t>
    </dgm:pt>
  </dgm:ptLst>
  <dgm:cxnLst>
    <dgm:cxn modelId="{E52D9CCB-D54A-4D75-AC4D-1A059B35952B}" srcId="{FA55A23F-90B1-4697-A887-F37BB7F0C3A4}" destId="{05164D5E-6441-4083-9E0F-4FEC6C316B3B}" srcOrd="2" destOrd="0" parTransId="{98795FD1-DD35-4DC5-8D6D-182C59FE7757}" sibTransId="{2534560E-911D-43BF-9E44-C484071BFE33}"/>
    <dgm:cxn modelId="{998F91D8-EBAC-4469-904E-8D99F101982E}" type="presOf" srcId="{FA55A23F-90B1-4697-A887-F37BB7F0C3A4}" destId="{7376C6F0-3766-496A-8610-B293E92D5D72}" srcOrd="0" destOrd="0" presId="urn:microsoft.com/office/officeart/2005/8/layout/cycle2"/>
    <dgm:cxn modelId="{C1E2BAC9-0618-44D4-A62D-251CD505FBC0}" type="presOf" srcId="{BBB21204-40A2-46DA-A1FA-FF9509BCC35D}" destId="{04E8D0B2-B3CA-4735-99CA-0C6CA013684D}" srcOrd="0" destOrd="0" presId="urn:microsoft.com/office/officeart/2005/8/layout/cycle2"/>
    <dgm:cxn modelId="{673450E1-C083-4149-9F0C-E95183F4DCF0}" srcId="{FA55A23F-90B1-4697-A887-F37BB7F0C3A4}" destId="{BBB21204-40A2-46DA-A1FA-FF9509BCC35D}" srcOrd="0" destOrd="0" parTransId="{E08E6A4E-A50A-4F6A-943F-45EDE457A1BA}" sibTransId="{0B7777C4-04A8-4294-9CF6-146909B65C5F}"/>
    <dgm:cxn modelId="{94CEE662-0AE4-425C-B3EB-6CBBA5892DAF}" type="presOf" srcId="{2A0B80B8-CD97-49EA-B146-A570D9F73836}" destId="{49981371-9BB4-4F7E-8992-50EFF1029A95}" srcOrd="0" destOrd="0" presId="urn:microsoft.com/office/officeart/2005/8/layout/cycle2"/>
    <dgm:cxn modelId="{E12D92A2-C9C9-42DE-8891-6B3F82DBAF7A}" srcId="{FA55A23F-90B1-4697-A887-F37BB7F0C3A4}" destId="{754578DD-F27D-4E80-B763-CB8264EB8359}" srcOrd="3" destOrd="0" parTransId="{5557F546-9F47-4E0A-8220-AFDD0A362134}" sibTransId="{2A0B80B8-CD97-49EA-B146-A570D9F73836}"/>
    <dgm:cxn modelId="{87E48946-5B40-4FF0-A3EB-10F3D552C4D0}" type="presOf" srcId="{CC4EC215-C066-4161-8963-CDD40B6DDDD7}" destId="{BFC38CC7-0649-4DFA-A065-C4553E388CA4}" srcOrd="1" destOrd="0" presId="urn:microsoft.com/office/officeart/2005/8/layout/cycle2"/>
    <dgm:cxn modelId="{B3A07ECA-A888-42B9-8EE1-34A3F3F42C90}" type="presOf" srcId="{E334F846-0903-468E-8BCE-AD7A3A93B7A5}" destId="{43BED38F-6857-471B-A381-B97ED2D3387A}" srcOrd="0" destOrd="0" presId="urn:microsoft.com/office/officeart/2005/8/layout/cycle2"/>
    <dgm:cxn modelId="{55286FA5-5E0E-4FE5-BB37-1B7AE3E33DA5}" type="presOf" srcId="{CC4EC215-C066-4161-8963-CDD40B6DDDD7}" destId="{A36645F1-1E62-42C0-B148-E9A6B29E890F}" srcOrd="0" destOrd="0" presId="urn:microsoft.com/office/officeart/2005/8/layout/cycle2"/>
    <dgm:cxn modelId="{77E534D1-07FB-48D5-91B5-0C07C210880D}" type="presOf" srcId="{754578DD-F27D-4E80-B763-CB8264EB8359}" destId="{E863BB50-34C4-46FD-8B94-470496E072D2}" srcOrd="0" destOrd="0" presId="urn:microsoft.com/office/officeart/2005/8/layout/cycle2"/>
    <dgm:cxn modelId="{094E035F-BDED-4885-8ABC-BD54A679F30F}" type="presOf" srcId="{05164D5E-6441-4083-9E0F-4FEC6C316B3B}" destId="{3D1E423A-20B7-44EC-8F3B-E856D92A614B}" srcOrd="0" destOrd="0" presId="urn:microsoft.com/office/officeart/2005/8/layout/cycle2"/>
    <dgm:cxn modelId="{819B8FD4-52E5-454B-B214-FE47D7F84795}" type="presOf" srcId="{05E5DF73-DA42-46C6-9B0E-AC62426D8FE7}" destId="{F0F24AE8-82CC-440B-9985-6394438F944E}" srcOrd="0" destOrd="0" presId="urn:microsoft.com/office/officeart/2005/8/layout/cycle2"/>
    <dgm:cxn modelId="{4EFE8625-333E-4425-98AD-8F376B3D90DF}" type="presOf" srcId="{E334F846-0903-468E-8BCE-AD7A3A93B7A5}" destId="{A302D307-BB4A-4CEE-AC44-05A61C587743}" srcOrd="1" destOrd="0" presId="urn:microsoft.com/office/officeart/2005/8/layout/cycle2"/>
    <dgm:cxn modelId="{F78B3791-4597-48E4-8D8B-560D6A8B6FEF}" type="presOf" srcId="{A695B7AD-CDA8-4CE2-8E3B-C2EE41C9D212}" destId="{12FB6A29-44AE-47FA-9B61-51F02B5224FF}" srcOrd="0" destOrd="0" presId="urn:microsoft.com/office/officeart/2005/8/layout/cycle2"/>
    <dgm:cxn modelId="{A20D7F9E-346B-46DE-AD82-6AB4F9120D10}" type="presOf" srcId="{0B7777C4-04A8-4294-9CF6-146909B65C5F}" destId="{0A43E953-0A32-40AB-805C-387DAA747596}" srcOrd="0" destOrd="0" presId="urn:microsoft.com/office/officeart/2005/8/layout/cycle2"/>
    <dgm:cxn modelId="{E3588834-5BCA-44F0-BDD0-6D5B5D9724F1}" srcId="{FA55A23F-90B1-4697-A887-F37BB7F0C3A4}" destId="{A695B7AD-CDA8-4CE2-8E3B-C2EE41C9D212}" srcOrd="1" destOrd="0" parTransId="{A85AE2B3-093B-4395-8554-A917713BD2DD}" sibTransId="{E334F846-0903-468E-8BCE-AD7A3A93B7A5}"/>
    <dgm:cxn modelId="{912A0CC3-56D4-4F3C-AD37-65D77383AE0E}" type="presOf" srcId="{2534560E-911D-43BF-9E44-C484071BFE33}" destId="{2B337A45-9C3E-4AE7-B7A1-681CA8B1BD60}" srcOrd="0" destOrd="0" presId="urn:microsoft.com/office/officeart/2005/8/layout/cycle2"/>
    <dgm:cxn modelId="{DDA7589B-B73E-4605-83DF-1343ED2F2858}" type="presOf" srcId="{2A0B80B8-CD97-49EA-B146-A570D9F73836}" destId="{F5692DCE-5CE3-4075-B5B1-CE76C98D56D9}" srcOrd="1" destOrd="0" presId="urn:microsoft.com/office/officeart/2005/8/layout/cycle2"/>
    <dgm:cxn modelId="{937662FC-14E4-4BD2-97D0-D9FA0FA08B52}" srcId="{FA55A23F-90B1-4697-A887-F37BB7F0C3A4}" destId="{05E5DF73-DA42-46C6-9B0E-AC62426D8FE7}" srcOrd="4" destOrd="0" parTransId="{177A58B3-2DB2-4A8A-B2E2-99005796858D}" sibTransId="{CC4EC215-C066-4161-8963-CDD40B6DDDD7}"/>
    <dgm:cxn modelId="{D4DFE0B0-215E-4BDA-B3C2-264C2BB8E9FB}" type="presOf" srcId="{2534560E-911D-43BF-9E44-C484071BFE33}" destId="{B47B2916-DAB9-4626-8A0C-A801C94380B8}" srcOrd="1" destOrd="0" presId="urn:microsoft.com/office/officeart/2005/8/layout/cycle2"/>
    <dgm:cxn modelId="{4B69F3C0-98AF-467A-B92D-0DD70C2AD3E0}" type="presOf" srcId="{0B7777C4-04A8-4294-9CF6-146909B65C5F}" destId="{43678B63-ECA3-4FE1-8CF9-5188B6B7B7BC}" srcOrd="1" destOrd="0" presId="urn:microsoft.com/office/officeart/2005/8/layout/cycle2"/>
    <dgm:cxn modelId="{F3743167-D10C-400E-A47B-975FE782A974}" type="presParOf" srcId="{7376C6F0-3766-496A-8610-B293E92D5D72}" destId="{04E8D0B2-B3CA-4735-99CA-0C6CA013684D}" srcOrd="0" destOrd="0" presId="urn:microsoft.com/office/officeart/2005/8/layout/cycle2"/>
    <dgm:cxn modelId="{397C5D2D-DC00-4AC3-A9AA-E36C7EBFF998}" type="presParOf" srcId="{7376C6F0-3766-496A-8610-B293E92D5D72}" destId="{0A43E953-0A32-40AB-805C-387DAA747596}" srcOrd="1" destOrd="0" presId="urn:microsoft.com/office/officeart/2005/8/layout/cycle2"/>
    <dgm:cxn modelId="{82D85CD2-0B1E-4A6B-988C-06E95A9518A3}" type="presParOf" srcId="{0A43E953-0A32-40AB-805C-387DAA747596}" destId="{43678B63-ECA3-4FE1-8CF9-5188B6B7B7BC}" srcOrd="0" destOrd="0" presId="urn:microsoft.com/office/officeart/2005/8/layout/cycle2"/>
    <dgm:cxn modelId="{C5B9210C-272C-42D9-97F8-8528EC22D896}" type="presParOf" srcId="{7376C6F0-3766-496A-8610-B293E92D5D72}" destId="{12FB6A29-44AE-47FA-9B61-51F02B5224FF}" srcOrd="2" destOrd="0" presId="urn:microsoft.com/office/officeart/2005/8/layout/cycle2"/>
    <dgm:cxn modelId="{FCF732BC-980C-48BB-9D15-DBA76AC6D693}" type="presParOf" srcId="{7376C6F0-3766-496A-8610-B293E92D5D72}" destId="{43BED38F-6857-471B-A381-B97ED2D3387A}" srcOrd="3" destOrd="0" presId="urn:microsoft.com/office/officeart/2005/8/layout/cycle2"/>
    <dgm:cxn modelId="{0038B27E-2E05-4692-8B2E-72C2F722897C}" type="presParOf" srcId="{43BED38F-6857-471B-A381-B97ED2D3387A}" destId="{A302D307-BB4A-4CEE-AC44-05A61C587743}" srcOrd="0" destOrd="0" presId="urn:microsoft.com/office/officeart/2005/8/layout/cycle2"/>
    <dgm:cxn modelId="{E7C45ACF-DD53-4DFC-8773-4765BD154FD0}" type="presParOf" srcId="{7376C6F0-3766-496A-8610-B293E92D5D72}" destId="{3D1E423A-20B7-44EC-8F3B-E856D92A614B}" srcOrd="4" destOrd="0" presId="urn:microsoft.com/office/officeart/2005/8/layout/cycle2"/>
    <dgm:cxn modelId="{C6D5462A-69D5-4E29-9660-380FE656D0D3}" type="presParOf" srcId="{7376C6F0-3766-496A-8610-B293E92D5D72}" destId="{2B337A45-9C3E-4AE7-B7A1-681CA8B1BD60}" srcOrd="5" destOrd="0" presId="urn:microsoft.com/office/officeart/2005/8/layout/cycle2"/>
    <dgm:cxn modelId="{6F07F924-7C62-4E02-8BC8-6A9BEE77334C}" type="presParOf" srcId="{2B337A45-9C3E-4AE7-B7A1-681CA8B1BD60}" destId="{B47B2916-DAB9-4626-8A0C-A801C94380B8}" srcOrd="0" destOrd="0" presId="urn:microsoft.com/office/officeart/2005/8/layout/cycle2"/>
    <dgm:cxn modelId="{89377817-AB1F-4F09-AF87-5ECE9435E196}" type="presParOf" srcId="{7376C6F0-3766-496A-8610-B293E92D5D72}" destId="{E863BB50-34C4-46FD-8B94-470496E072D2}" srcOrd="6" destOrd="0" presId="urn:microsoft.com/office/officeart/2005/8/layout/cycle2"/>
    <dgm:cxn modelId="{5EF90A0C-B9AD-4F0B-AF1E-A6BB6863E9FC}" type="presParOf" srcId="{7376C6F0-3766-496A-8610-B293E92D5D72}" destId="{49981371-9BB4-4F7E-8992-50EFF1029A95}" srcOrd="7" destOrd="0" presId="urn:microsoft.com/office/officeart/2005/8/layout/cycle2"/>
    <dgm:cxn modelId="{FC3B6E57-574C-4EFE-80F0-10EFE1D5FC7D}" type="presParOf" srcId="{49981371-9BB4-4F7E-8992-50EFF1029A95}" destId="{F5692DCE-5CE3-4075-B5B1-CE76C98D56D9}" srcOrd="0" destOrd="0" presId="urn:microsoft.com/office/officeart/2005/8/layout/cycle2"/>
    <dgm:cxn modelId="{0BB16230-B4F4-4C92-A903-230864EB1548}" type="presParOf" srcId="{7376C6F0-3766-496A-8610-B293E92D5D72}" destId="{F0F24AE8-82CC-440B-9985-6394438F944E}" srcOrd="8" destOrd="0" presId="urn:microsoft.com/office/officeart/2005/8/layout/cycle2"/>
    <dgm:cxn modelId="{5D19CE9A-8925-4A8E-B3F3-C8C6F8980659}" type="presParOf" srcId="{7376C6F0-3766-496A-8610-B293E92D5D72}" destId="{A36645F1-1E62-42C0-B148-E9A6B29E890F}" srcOrd="9" destOrd="0" presId="urn:microsoft.com/office/officeart/2005/8/layout/cycle2"/>
    <dgm:cxn modelId="{DF427040-0C02-4473-B3A4-F0CA4018A889}" type="presParOf" srcId="{A36645F1-1E62-42C0-B148-E9A6B29E890F}" destId="{BFC38CC7-0649-4DFA-A065-C4553E388CA4}"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6F9988-6A56-41FA-B21C-E46607FCFCB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836B2D2E-D07E-4282-BABE-9FF7D9E67627}">
      <dgm:prSet phldrT="[Text]"/>
      <dgm:spPr>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t>Certification</a:t>
          </a:r>
        </a:p>
      </dgm:t>
    </dgm:pt>
    <dgm:pt modelId="{C2DD9200-B422-40BE-94BF-5FF909538C12}" type="parTrans" cxnId="{3074CFB7-A5C5-4AC7-BA4E-2E6618D3E508}">
      <dgm:prSet/>
      <dgm:spPr/>
      <dgm:t>
        <a:bodyPr/>
        <a:lstStyle/>
        <a:p>
          <a:endParaRPr lang="en-US"/>
        </a:p>
      </dgm:t>
    </dgm:pt>
    <dgm:pt modelId="{77C228D6-87D3-4478-B8EE-3F18057DFD8E}" type="sibTrans" cxnId="{3074CFB7-A5C5-4AC7-BA4E-2E6618D3E508}">
      <dgm:prSet/>
      <dgm:spPr/>
      <dgm:t>
        <a:bodyPr/>
        <a:lstStyle/>
        <a:p>
          <a:endParaRPr lang="en-US"/>
        </a:p>
      </dgm:t>
    </dgm:pt>
    <dgm:pt modelId="{3E5CF69C-AAB6-4F26-8DAF-62C4F5150F75}">
      <dgm:prSet phldrT="[Text]"/>
      <dgm:spPr>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en-US" dirty="0"/>
            <a:t>S/4 HANA Experience</a:t>
          </a:r>
        </a:p>
      </dgm:t>
    </dgm:pt>
    <dgm:pt modelId="{AE3AFDB0-208E-4951-ADDC-0A576E550207}" type="parTrans" cxnId="{901D6762-5301-4CA6-B632-27199A625190}">
      <dgm:prSet/>
      <dgm:spPr/>
      <dgm:t>
        <a:bodyPr/>
        <a:lstStyle/>
        <a:p>
          <a:endParaRPr lang="en-US"/>
        </a:p>
      </dgm:t>
    </dgm:pt>
    <dgm:pt modelId="{B1D1302E-4EE9-431B-B635-166243F894E9}" type="sibTrans" cxnId="{901D6762-5301-4CA6-B632-27199A625190}">
      <dgm:prSet/>
      <dgm:spPr/>
      <dgm:t>
        <a:bodyPr/>
        <a:lstStyle/>
        <a:p>
          <a:endParaRPr lang="en-US"/>
        </a:p>
      </dgm:t>
    </dgm:pt>
    <dgm:pt modelId="{45499656-60DD-49FD-80A2-8E87F7A8094C}">
      <dgm:prSet phldrT="[Text]" custT="1"/>
      <dgm:spPr>
        <a:solidFill>
          <a:schemeClr val="accent4">
            <a:lumMod val="20000"/>
            <a:lumOff val="80000"/>
            <a:alpha val="90000"/>
          </a:schemeClr>
        </a:solidFill>
      </dgm:spPr>
      <dgm: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Parth Patel</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SAP S/4 HANA 1610</a:t>
          </a:r>
          <a:endParaRPr lang="en-US" sz="1400" b="1" kern="1200" dirty="0">
            <a:solidFill>
              <a:prstClr val="black">
                <a:hueOff val="0"/>
                <a:satOff val="0"/>
                <a:lumOff val="0"/>
                <a:alphaOff val="0"/>
              </a:prstClr>
            </a:solidFill>
            <a:latin typeface="Calibri" panose="020F0502020204030204"/>
            <a:ea typeface="+mn-ea"/>
            <a:cs typeface="+mn-cs"/>
          </a:endParaRPr>
        </a:p>
      </dgm:t>
    </dgm:pt>
    <dgm:pt modelId="{3288A313-7C08-4D0E-BB55-5319FF9188A1}" type="parTrans" cxnId="{C59B071F-C8E9-4D34-AEAF-52B45B31FEF1}">
      <dgm:prSet/>
      <dgm:spPr/>
      <dgm:t>
        <a:bodyPr/>
        <a:lstStyle/>
        <a:p>
          <a:endParaRPr lang="en-US"/>
        </a:p>
      </dgm:t>
    </dgm:pt>
    <dgm:pt modelId="{62216BCF-AF94-455A-B7BE-FC1A7887A79D}" type="sibTrans" cxnId="{C59B071F-C8E9-4D34-AEAF-52B45B31FEF1}">
      <dgm:prSet/>
      <dgm:spPr/>
      <dgm:t>
        <a:bodyPr/>
        <a:lstStyle/>
        <a:p>
          <a:endParaRPr lang="en-US"/>
        </a:p>
      </dgm:t>
    </dgm:pt>
    <dgm:pt modelId="{A3759DD1-25D8-4346-88AA-399EDD81B8D6}">
      <dgm:prSet phldrT="[Text]" custT="1"/>
      <dgm:spPr>
        <a:solidFill>
          <a:schemeClr val="accent4">
            <a:lumMod val="20000"/>
            <a:lumOff val="80000"/>
            <a:alpha val="90000"/>
          </a:schemeClr>
        </a:solidFill>
      </dgm:spPr>
      <dgm:t>
        <a:bodyPr/>
        <a:lstStyle/>
        <a:p>
          <a:endParaRPr lang="en-US" sz="1400" b="1" dirty="0"/>
        </a:p>
        <a:p>
          <a:r>
            <a:rPr lang="en-US" sz="1400" b="1" dirty="0"/>
            <a:t>Netal Chauhan</a:t>
          </a:r>
        </a:p>
        <a:p>
          <a:r>
            <a:rPr lang="en-US" sz="1400" b="1" dirty="0">
              <a:solidFill>
                <a:prstClr val="black">
                  <a:hueOff val="0"/>
                  <a:satOff val="0"/>
                  <a:lumOff val="0"/>
                  <a:alphaOff val="0"/>
                </a:prstClr>
              </a:solidFill>
              <a:latin typeface="Calibri" panose="020F0502020204030204"/>
              <a:ea typeface="+mn-ea"/>
              <a:cs typeface="+mn-cs"/>
            </a:rPr>
            <a:t>SAP BTP Extension Developer,</a:t>
          </a:r>
        </a:p>
        <a:p>
          <a:r>
            <a:rPr lang="en-US" sz="1400" b="1" dirty="0"/>
            <a:t>SAP Fiori Application Developer,</a:t>
          </a:r>
        </a:p>
        <a:p>
          <a:r>
            <a:rPr lang="en-US" sz="1400" b="1" dirty="0"/>
            <a:t>ABAP for HANA 2.0</a:t>
          </a:r>
          <a:endParaRPr lang="en-US" sz="1400" b="1" kern="1200" dirty="0">
            <a:latin typeface="Calibri Light" panose="020F0302020204030204"/>
            <a:ea typeface="+mn-ea"/>
            <a:cs typeface="Calibri Light" panose="020F0302020204030204"/>
          </a:endParaRPr>
        </a:p>
        <a:p>
          <a:pPr marL="0" defTabSz="622300" rtl="0">
            <a:lnSpc>
              <a:spcPct val="100000"/>
            </a:lnSpc>
            <a:spcBef>
              <a:spcPct val="0"/>
            </a:spcBef>
            <a:spcAft>
              <a:spcPct val="35000"/>
            </a:spcAft>
          </a:pPr>
          <a:endParaRPr lang="en-US" sz="1400" b="1" kern="1200" dirty="0">
            <a:latin typeface="Calibri Light" panose="020F0302020204030204"/>
            <a:ea typeface="+mn-ea"/>
            <a:cs typeface="Calibri Light" panose="020F0302020204030204"/>
          </a:endParaRPr>
        </a:p>
      </dgm:t>
    </dgm:pt>
    <dgm:pt modelId="{859A012E-7C0A-4D21-8FF3-1A5AE0444DA5}" type="parTrans" cxnId="{72FC0C44-6ECF-454C-A3C7-0A33F0C5010D}">
      <dgm:prSet/>
      <dgm:spPr/>
      <dgm:t>
        <a:bodyPr/>
        <a:lstStyle/>
        <a:p>
          <a:endParaRPr lang="en-US"/>
        </a:p>
      </dgm:t>
    </dgm:pt>
    <dgm:pt modelId="{FFD3E799-E1F2-4E86-8A3B-124AF1DFAC2E}" type="sibTrans" cxnId="{72FC0C44-6ECF-454C-A3C7-0A33F0C5010D}">
      <dgm:prSet/>
      <dgm:spPr/>
      <dgm:t>
        <a:bodyPr/>
        <a:lstStyle/>
        <a:p>
          <a:endParaRPr lang="en-US"/>
        </a:p>
      </dgm:t>
    </dgm:pt>
    <dgm:pt modelId="{2C5B6DA2-9EC8-41B6-9CA5-CED53CE6F8A5}">
      <dgm:prSet phldrT="[Text]" custT="1"/>
      <dgm:spPr>
        <a:solidFill>
          <a:schemeClr val="accent4">
            <a:lumMod val="20000"/>
            <a:lumOff val="80000"/>
            <a:alpha val="90000"/>
          </a:schemeClr>
        </a:solidFill>
      </dgm:spPr>
      <dgm: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ABAP for HANA 2.0</a:t>
          </a:r>
        </a:p>
      </dgm:t>
    </dgm:pt>
    <dgm:pt modelId="{E9A79CD1-7B11-4EC0-8216-CA0F6DCC4BC0}" type="parTrans" cxnId="{C306C8D2-727B-487E-942C-9E32DB5F29DE}">
      <dgm:prSet/>
      <dgm:spPr/>
      <dgm:t>
        <a:bodyPr/>
        <a:lstStyle/>
        <a:p>
          <a:endParaRPr lang="en-US"/>
        </a:p>
      </dgm:t>
    </dgm:pt>
    <dgm:pt modelId="{DB9B0423-0EF5-41AA-9D29-35E66B1609A9}" type="sibTrans" cxnId="{C306C8D2-727B-487E-942C-9E32DB5F29DE}">
      <dgm:prSet/>
      <dgm:spPr/>
      <dgm:t>
        <a:bodyPr/>
        <a:lstStyle/>
        <a:p>
          <a:endParaRPr lang="en-US"/>
        </a:p>
      </dgm:t>
    </dgm:pt>
    <dgm:pt modelId="{F73D4CE8-6AA7-4B01-A9DE-2820EB5101AE}">
      <dgm:prSet phldrT="[Text]" custT="1"/>
      <dgm:spPr>
        <a:solidFill>
          <a:schemeClr val="accent4">
            <a:lumMod val="20000"/>
            <a:lumOff val="80000"/>
            <a:alpha val="90000"/>
          </a:schemeClr>
        </a:solidFill>
      </dgm:spPr>
      <dgm: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ABAP with SAP Netweaver 7.41</a:t>
          </a:r>
        </a:p>
      </dgm:t>
    </dgm:pt>
    <dgm:pt modelId="{6662BF1B-0482-494B-B863-03A5B3EB095B}" type="parTrans" cxnId="{87C1CC79-8E14-41CB-BD80-E0D806E22B81}">
      <dgm:prSet/>
      <dgm:spPr/>
      <dgm:t>
        <a:bodyPr/>
        <a:lstStyle/>
        <a:p>
          <a:endParaRPr lang="en-US"/>
        </a:p>
      </dgm:t>
    </dgm:pt>
    <dgm:pt modelId="{7227973A-FC21-42ED-B437-8344B34ED165}" type="sibTrans" cxnId="{87C1CC79-8E14-41CB-BD80-E0D806E22B81}">
      <dgm:prSet/>
      <dgm:spPr/>
      <dgm:t>
        <a:bodyPr/>
        <a:lstStyle/>
        <a:p>
          <a:endParaRPr lang="en-US"/>
        </a:p>
      </dgm:t>
    </dgm:pt>
    <dgm:pt modelId="{CC9013DC-CD1D-4CD4-AAA8-D314D3D10FEB}">
      <dgm:prSet phldrT="[Text]" custT="1"/>
      <dgm:spPr>
        <a:solidFill>
          <a:schemeClr val="accent4">
            <a:lumMod val="20000"/>
            <a:lumOff val="80000"/>
            <a:alpha val="90000"/>
          </a:schemeClr>
        </a:solidFill>
      </dgm:spPr>
      <dgm: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SAP S/4 HANA 1805/1902</a:t>
          </a:r>
          <a:endParaRPr lang="en-US" sz="1400" b="1" kern="1200" dirty="0">
            <a:solidFill>
              <a:prstClr val="black">
                <a:hueOff val="0"/>
                <a:satOff val="0"/>
                <a:lumOff val="0"/>
                <a:alphaOff val="0"/>
              </a:prstClr>
            </a:solidFill>
            <a:latin typeface="Calibri" panose="020F0502020204030204"/>
            <a:ea typeface="+mn-ea"/>
            <a:cs typeface="+mn-cs"/>
          </a:endParaRPr>
        </a:p>
      </dgm:t>
    </dgm:pt>
    <dgm:pt modelId="{F78A7FF3-F5F0-4A6F-BB6B-53D75C948181}" type="parTrans" cxnId="{E603C784-38E7-40E4-AD07-71991BB3604B}">
      <dgm:prSet/>
      <dgm:spPr/>
      <dgm:t>
        <a:bodyPr/>
        <a:lstStyle/>
        <a:p>
          <a:endParaRPr lang="en-US"/>
        </a:p>
      </dgm:t>
    </dgm:pt>
    <dgm:pt modelId="{A989D5F4-A63B-4F86-839A-656B274DDB84}" type="sibTrans" cxnId="{E603C784-38E7-40E4-AD07-71991BB3604B}">
      <dgm:prSet/>
      <dgm:spPr/>
      <dgm:t>
        <a:bodyPr/>
        <a:lstStyle/>
        <a:p>
          <a:endParaRPr lang="en-US"/>
        </a:p>
      </dgm:t>
    </dgm:pt>
    <dgm:pt modelId="{51D44556-54E8-4CC8-AA96-2BA0DA9BF0AD}">
      <dgm:prSet phldrT="[Text]" custT="1"/>
      <dgm:spPr>
        <a:solidFill>
          <a:schemeClr val="accent4">
            <a:lumMod val="20000"/>
            <a:lumOff val="80000"/>
            <a:alpha val="90000"/>
          </a:schemeClr>
        </a:solidFill>
        <a:ln w="12700" cap="flat" cmpd="sng" algn="ctr">
          <a:solidFill>
            <a:srgbClr val="4472C4">
              <a:hueOff val="0"/>
              <a:satOff val="0"/>
              <a:lumOff val="0"/>
              <a:alphaOff val="0"/>
            </a:srgbClr>
          </a:solidFill>
          <a:prstDash val="solid"/>
          <a:miter lim="800000"/>
        </a:ln>
        <a:effectLst/>
      </dgm:spPr>
      <dgm:t>
        <a:bodyPr spcFirstLastPara="0" vert="horz" wrap="square" lIns="26670" tIns="17780" rIns="26670" bIns="17780" numCol="1" spcCol="1270" anchor="ctr" anchorCtr="0"/>
        <a:lstStyle/>
        <a:p>
          <a:pPr marL="0" lvl="0" algn="ctr" defTabSz="622300">
            <a:lnSpc>
              <a:spcPct val="90000"/>
            </a:lnSpc>
            <a:spcBef>
              <a:spcPct val="0"/>
            </a:spcBef>
            <a:spcAft>
              <a:spcPct val="35000"/>
            </a:spcAft>
            <a:buNone/>
          </a:pPr>
          <a:endParaRPr lang="en-US" sz="1400" b="1" kern="1200" dirty="0">
            <a:solidFill>
              <a:prstClr val="black">
                <a:hueOff val="0"/>
                <a:satOff val="0"/>
                <a:lumOff val="0"/>
                <a:alphaOff val="0"/>
              </a:prstClr>
            </a:solidFill>
            <a:latin typeface="Calibri" panose="020F0502020204030204"/>
            <a:ea typeface="+mn-ea"/>
            <a:cs typeface="+mn-cs"/>
          </a:endParaRPr>
        </a:p>
        <a:p>
          <a:pPr marL="0" lvl="0" algn="ctr" defTabSz="622300">
            <a:lnSpc>
              <a:spcPct val="90000"/>
            </a:lnSpc>
            <a:spcBef>
              <a:spcPct val="0"/>
            </a:spcBef>
            <a:spcAft>
              <a:spcPct val="35000"/>
            </a:spcAft>
            <a:buNone/>
          </a:pPr>
          <a:r>
            <a:rPr lang="en-US" sz="1400" b="1" kern="1200" dirty="0">
              <a:solidFill>
                <a:prstClr val="black">
                  <a:hueOff val="0"/>
                  <a:satOff val="0"/>
                  <a:lumOff val="0"/>
                  <a:alphaOff val="0"/>
                </a:prstClr>
              </a:solidFill>
              <a:latin typeface="Calibri" panose="020F0502020204030204"/>
              <a:ea typeface="+mn-ea"/>
              <a:cs typeface="+mn-cs"/>
            </a:rPr>
            <a:t>Akshay Rajkumar</a:t>
          </a:r>
        </a:p>
        <a:p>
          <a:pPr marL="0" lvl="0" algn="ctr" defTabSz="622300">
            <a:lnSpc>
              <a:spcPct val="90000"/>
            </a:lnSpc>
            <a:spcBef>
              <a:spcPct val="0"/>
            </a:spcBef>
            <a:spcAft>
              <a:spcPct val="35000"/>
            </a:spcAft>
            <a:buNone/>
          </a:pPr>
          <a:r>
            <a:rPr lang="en-US" sz="1400" b="1" kern="1200" dirty="0">
              <a:solidFill>
                <a:prstClr val="black">
                  <a:hueOff val="0"/>
                  <a:satOff val="0"/>
                  <a:lumOff val="0"/>
                  <a:alphaOff val="0"/>
                </a:prstClr>
              </a:solidFill>
              <a:latin typeface="Calibri" panose="020F0502020204030204"/>
              <a:ea typeface="+mn-ea"/>
              <a:cs typeface="+mn-cs"/>
            </a:rPr>
            <a:t>SAP S/4 HANA 2021</a:t>
          </a:r>
        </a:p>
        <a:p>
          <a:pPr marL="0" lvl="0" algn="ctr" defTabSz="622300">
            <a:lnSpc>
              <a:spcPct val="90000"/>
            </a:lnSpc>
            <a:spcBef>
              <a:spcPct val="0"/>
            </a:spcBef>
            <a:spcAft>
              <a:spcPct val="35000"/>
            </a:spcAft>
            <a:buNone/>
          </a:pPr>
          <a:endParaRPr lang="en-US" sz="1400" b="1" kern="1200" dirty="0">
            <a:solidFill>
              <a:prstClr val="black">
                <a:hueOff val="0"/>
                <a:satOff val="0"/>
                <a:lumOff val="0"/>
                <a:alphaOff val="0"/>
              </a:prstClr>
            </a:solidFill>
            <a:latin typeface="Calibri" panose="020F0502020204030204"/>
            <a:ea typeface="+mn-ea"/>
            <a:cs typeface="+mn-cs"/>
          </a:endParaRPr>
        </a:p>
      </dgm:t>
    </dgm:pt>
    <dgm:pt modelId="{0B86233F-E3BB-47B4-AF99-C5FB27FBE488}" type="parTrans" cxnId="{12079F5A-F3C5-4BDB-9896-C056DE82BAA8}">
      <dgm:prSet/>
      <dgm:spPr/>
      <dgm:t>
        <a:bodyPr/>
        <a:lstStyle/>
        <a:p>
          <a:endParaRPr lang="en-US"/>
        </a:p>
      </dgm:t>
    </dgm:pt>
    <dgm:pt modelId="{C04FF009-14B5-4CF1-B7FB-845CEC4AAA00}" type="sibTrans" cxnId="{12079F5A-F3C5-4BDB-9896-C056DE82BAA8}">
      <dgm:prSet/>
      <dgm:spPr/>
      <dgm:t>
        <a:bodyPr/>
        <a:lstStyle/>
        <a:p>
          <a:endParaRPr lang="en-US"/>
        </a:p>
      </dgm:t>
    </dgm:pt>
    <dgm:pt modelId="{2DD51C83-F014-45C1-A44C-08221505438F}">
      <dgm:prSet phldrT="[Text]" custT="1"/>
      <dgm:spPr>
        <a:solidFill>
          <a:schemeClr val="accent4">
            <a:lumMod val="20000"/>
            <a:lumOff val="80000"/>
            <a:alpha val="90000"/>
          </a:schemeClr>
        </a:solidFill>
      </dgm:spPr>
      <dgm: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Business suite on HANA</a:t>
          </a:r>
          <a:endParaRPr lang="en-US" sz="1400" b="1" kern="1200" dirty="0">
            <a:solidFill>
              <a:prstClr val="black">
                <a:hueOff val="0"/>
                <a:satOff val="0"/>
                <a:lumOff val="0"/>
                <a:alphaOff val="0"/>
              </a:prstClr>
            </a:solidFill>
            <a:latin typeface="Calibri" panose="020F0502020204030204"/>
            <a:ea typeface="+mn-ea"/>
            <a:cs typeface="+mn-cs"/>
          </a:endParaRPr>
        </a:p>
      </dgm:t>
    </dgm:pt>
    <dgm:pt modelId="{42088906-719A-4C87-B73B-9B75F679CA8B}" type="parTrans" cxnId="{99F836D1-ABFC-404F-B043-ABB7B338C310}">
      <dgm:prSet/>
      <dgm:spPr/>
      <dgm:t>
        <a:bodyPr/>
        <a:lstStyle/>
        <a:p>
          <a:endParaRPr lang="en-US"/>
        </a:p>
      </dgm:t>
    </dgm:pt>
    <dgm:pt modelId="{B2FFCDF9-6066-4229-A5BE-D690935F4521}" type="sibTrans" cxnId="{99F836D1-ABFC-404F-B043-ABB7B338C310}">
      <dgm:prSet/>
      <dgm:spPr/>
      <dgm:t>
        <a:bodyPr/>
        <a:lstStyle/>
        <a:p>
          <a:endParaRPr lang="en-US"/>
        </a:p>
      </dgm:t>
    </dgm:pt>
    <dgm:pt modelId="{4A6C04F0-7D8D-4E69-9CBC-7A1AB35DF9AC}" type="pres">
      <dgm:prSet presAssocID="{416F9988-6A56-41FA-B21C-E46607FCFCB2}" presName="diagram" presStyleCnt="0">
        <dgm:presLayoutVars>
          <dgm:chPref val="1"/>
          <dgm:dir/>
          <dgm:animOne val="branch"/>
          <dgm:animLvl val="lvl"/>
          <dgm:resizeHandles/>
        </dgm:presLayoutVars>
      </dgm:prSet>
      <dgm:spPr/>
      <dgm:t>
        <a:bodyPr/>
        <a:lstStyle/>
        <a:p>
          <a:endParaRPr lang="en-US"/>
        </a:p>
      </dgm:t>
    </dgm:pt>
    <dgm:pt modelId="{6B7852A9-D016-4473-B2CB-D03C58BE0900}" type="pres">
      <dgm:prSet presAssocID="{836B2D2E-D07E-4282-BABE-9FF7D9E67627}" presName="root" presStyleCnt="0"/>
      <dgm:spPr/>
    </dgm:pt>
    <dgm:pt modelId="{445F8938-4253-4608-9414-6526B42836A6}" type="pres">
      <dgm:prSet presAssocID="{836B2D2E-D07E-4282-BABE-9FF7D9E67627}" presName="rootComposite" presStyleCnt="0"/>
      <dgm:spPr/>
    </dgm:pt>
    <dgm:pt modelId="{FA2F219B-C49A-477E-829C-B4F4543E250D}" type="pres">
      <dgm:prSet presAssocID="{836B2D2E-D07E-4282-BABE-9FF7D9E67627}" presName="rootText" presStyleLbl="node1" presStyleIdx="0" presStyleCnt="2" custScaleX="176141" custScaleY="63556" custLinFactNeighborX="-91" custLinFactNeighborY="-8058"/>
      <dgm:spPr/>
      <dgm:t>
        <a:bodyPr/>
        <a:lstStyle/>
        <a:p>
          <a:endParaRPr lang="en-US"/>
        </a:p>
      </dgm:t>
    </dgm:pt>
    <dgm:pt modelId="{42F54AC0-049A-4BC1-93CA-75CC5D3A3B3A}" type="pres">
      <dgm:prSet presAssocID="{836B2D2E-D07E-4282-BABE-9FF7D9E67627}" presName="rootConnector" presStyleLbl="node1" presStyleIdx="0" presStyleCnt="2"/>
      <dgm:spPr/>
      <dgm:t>
        <a:bodyPr/>
        <a:lstStyle/>
        <a:p>
          <a:endParaRPr lang="en-US"/>
        </a:p>
      </dgm:t>
    </dgm:pt>
    <dgm:pt modelId="{A8F5AC62-A38D-411D-A804-94572B056570}" type="pres">
      <dgm:prSet presAssocID="{836B2D2E-D07E-4282-BABE-9FF7D9E67627}" presName="childShape" presStyleCnt="0"/>
      <dgm:spPr/>
    </dgm:pt>
    <dgm:pt modelId="{33257927-DF60-425F-BB7B-0CF7BDD980F6}" type="pres">
      <dgm:prSet presAssocID="{859A012E-7C0A-4D21-8FF3-1A5AE0444DA5}" presName="Name13" presStyleLbl="parChTrans1D2" presStyleIdx="0" presStyleCnt="7"/>
      <dgm:spPr/>
      <dgm:t>
        <a:bodyPr/>
        <a:lstStyle/>
        <a:p>
          <a:endParaRPr lang="en-US"/>
        </a:p>
      </dgm:t>
    </dgm:pt>
    <dgm:pt modelId="{23452824-3ED4-4DD1-A9A7-D7A697C7D631}" type="pres">
      <dgm:prSet presAssocID="{A3759DD1-25D8-4346-88AA-399EDD81B8D6}" presName="childText" presStyleLbl="bgAcc1" presStyleIdx="0" presStyleCnt="7" custScaleX="236631" custScaleY="120176">
        <dgm:presLayoutVars>
          <dgm:bulletEnabled val="1"/>
        </dgm:presLayoutVars>
      </dgm:prSet>
      <dgm:spPr/>
      <dgm:t>
        <a:bodyPr/>
        <a:lstStyle/>
        <a:p>
          <a:endParaRPr lang="en-US"/>
        </a:p>
      </dgm:t>
    </dgm:pt>
    <dgm:pt modelId="{AE393F86-2594-435C-A50A-660947CC7E13}" type="pres">
      <dgm:prSet presAssocID="{E9A79CD1-7B11-4EC0-8216-CA0F6DCC4BC0}" presName="Name13" presStyleLbl="parChTrans1D2" presStyleIdx="1" presStyleCnt="7"/>
      <dgm:spPr/>
      <dgm:t>
        <a:bodyPr/>
        <a:lstStyle/>
        <a:p>
          <a:endParaRPr lang="en-US"/>
        </a:p>
      </dgm:t>
    </dgm:pt>
    <dgm:pt modelId="{0FD407AE-5F59-4119-BF6F-78E7ADA4B4D0}" type="pres">
      <dgm:prSet presAssocID="{2C5B6DA2-9EC8-41B6-9CA5-CED53CE6F8A5}" presName="childText" presStyleLbl="bgAcc1" presStyleIdx="1" presStyleCnt="7" custScaleX="241248">
        <dgm:presLayoutVars>
          <dgm:bulletEnabled val="1"/>
        </dgm:presLayoutVars>
      </dgm:prSet>
      <dgm:spPr/>
      <dgm:t>
        <a:bodyPr/>
        <a:lstStyle/>
        <a:p>
          <a:endParaRPr lang="en-US"/>
        </a:p>
      </dgm:t>
    </dgm:pt>
    <dgm:pt modelId="{1A968A54-CE9D-45CF-8452-F862A4007245}" type="pres">
      <dgm:prSet presAssocID="{6662BF1B-0482-494B-B863-03A5B3EB095B}" presName="Name13" presStyleLbl="parChTrans1D2" presStyleIdx="2" presStyleCnt="7"/>
      <dgm:spPr/>
      <dgm:t>
        <a:bodyPr/>
        <a:lstStyle/>
        <a:p>
          <a:endParaRPr lang="en-US"/>
        </a:p>
      </dgm:t>
    </dgm:pt>
    <dgm:pt modelId="{D26E7384-E2C8-44FA-8B3E-49701320DB14}" type="pres">
      <dgm:prSet presAssocID="{F73D4CE8-6AA7-4B01-A9DE-2820EB5101AE}" presName="childText" presStyleLbl="bgAcc1" presStyleIdx="2" presStyleCnt="7" custScaleX="242403">
        <dgm:presLayoutVars>
          <dgm:bulletEnabled val="1"/>
        </dgm:presLayoutVars>
      </dgm:prSet>
      <dgm:spPr/>
      <dgm:t>
        <a:bodyPr/>
        <a:lstStyle/>
        <a:p>
          <a:endParaRPr lang="en-US"/>
        </a:p>
      </dgm:t>
    </dgm:pt>
    <dgm:pt modelId="{57DA817D-D444-435C-8F19-CAEE847DE0ED}" type="pres">
      <dgm:prSet presAssocID="{3E5CF69C-AAB6-4F26-8DAF-62C4F5150F75}" presName="root" presStyleCnt="0"/>
      <dgm:spPr/>
    </dgm:pt>
    <dgm:pt modelId="{D46CFE2F-0830-446F-BB11-50B136805CFD}" type="pres">
      <dgm:prSet presAssocID="{3E5CF69C-AAB6-4F26-8DAF-62C4F5150F75}" presName="rootComposite" presStyleCnt="0"/>
      <dgm:spPr/>
    </dgm:pt>
    <dgm:pt modelId="{716D503C-34D2-4CD6-9602-6D8DEC3AE18F}" type="pres">
      <dgm:prSet presAssocID="{3E5CF69C-AAB6-4F26-8DAF-62C4F5150F75}" presName="rootText" presStyleLbl="node1" presStyleIdx="1" presStyleCnt="2" custScaleX="175483" custScaleY="66935" custLinFactNeighborY="-8555"/>
      <dgm:spPr/>
      <dgm:t>
        <a:bodyPr/>
        <a:lstStyle/>
        <a:p>
          <a:endParaRPr lang="en-US"/>
        </a:p>
      </dgm:t>
    </dgm:pt>
    <dgm:pt modelId="{0FC2F049-7604-4A6A-B4BE-9A65D0EE7119}" type="pres">
      <dgm:prSet presAssocID="{3E5CF69C-AAB6-4F26-8DAF-62C4F5150F75}" presName="rootConnector" presStyleLbl="node1" presStyleIdx="1" presStyleCnt="2"/>
      <dgm:spPr/>
      <dgm:t>
        <a:bodyPr/>
        <a:lstStyle/>
        <a:p>
          <a:endParaRPr lang="en-US"/>
        </a:p>
      </dgm:t>
    </dgm:pt>
    <dgm:pt modelId="{12D26072-65F9-4225-8552-A2796A243713}" type="pres">
      <dgm:prSet presAssocID="{3E5CF69C-AAB6-4F26-8DAF-62C4F5150F75}" presName="childShape" presStyleCnt="0"/>
      <dgm:spPr/>
    </dgm:pt>
    <dgm:pt modelId="{59ED3CCA-F0B0-42C0-8A7B-D3D171BB343C}" type="pres">
      <dgm:prSet presAssocID="{0B86233F-E3BB-47B4-AF99-C5FB27FBE488}" presName="Name13" presStyleLbl="parChTrans1D2" presStyleIdx="3" presStyleCnt="7"/>
      <dgm:spPr/>
      <dgm:t>
        <a:bodyPr/>
        <a:lstStyle/>
        <a:p>
          <a:endParaRPr lang="en-US"/>
        </a:p>
      </dgm:t>
    </dgm:pt>
    <dgm:pt modelId="{9207B696-916F-43C2-9557-062AC0E38CED}" type="pres">
      <dgm:prSet presAssocID="{51D44556-54E8-4CC8-AA96-2BA0DA9BF0AD}" presName="childText" presStyleLbl="bgAcc1" presStyleIdx="3" presStyleCnt="7" custScaleX="234182">
        <dgm:presLayoutVars>
          <dgm:bulletEnabled val="1"/>
        </dgm:presLayoutVars>
      </dgm:prSet>
      <dgm:spPr>
        <a:xfrm>
          <a:off x="4603800" y="908655"/>
          <a:ext cx="3392450" cy="905398"/>
        </a:xfrm>
        <a:prstGeom prst="roundRect">
          <a:avLst>
            <a:gd name="adj" fmla="val 10000"/>
          </a:avLst>
        </a:prstGeom>
      </dgm:spPr>
      <dgm:t>
        <a:bodyPr/>
        <a:lstStyle/>
        <a:p>
          <a:endParaRPr lang="en-US"/>
        </a:p>
      </dgm:t>
    </dgm:pt>
    <dgm:pt modelId="{342975D2-D6E6-448A-A7C3-5177E5B1B2FB}" type="pres">
      <dgm:prSet presAssocID="{42088906-719A-4C87-B73B-9B75F679CA8B}" presName="Name13" presStyleLbl="parChTrans1D2" presStyleIdx="4" presStyleCnt="7"/>
      <dgm:spPr/>
      <dgm:t>
        <a:bodyPr/>
        <a:lstStyle/>
        <a:p>
          <a:endParaRPr lang="en-US"/>
        </a:p>
      </dgm:t>
    </dgm:pt>
    <dgm:pt modelId="{A8E0BA1F-6D89-4DBC-ACD5-DF695F78D406}" type="pres">
      <dgm:prSet presAssocID="{2DD51C83-F014-45C1-A44C-08221505438F}" presName="childText" presStyleLbl="bgAcc1" presStyleIdx="4" presStyleCnt="7" custScaleX="236197">
        <dgm:presLayoutVars>
          <dgm:bulletEnabled val="1"/>
        </dgm:presLayoutVars>
      </dgm:prSet>
      <dgm:spPr/>
      <dgm:t>
        <a:bodyPr/>
        <a:lstStyle/>
        <a:p>
          <a:endParaRPr lang="en-US"/>
        </a:p>
      </dgm:t>
    </dgm:pt>
    <dgm:pt modelId="{A426F20B-5C71-4113-A4CD-AF8C5C8517C3}" type="pres">
      <dgm:prSet presAssocID="{F78A7FF3-F5F0-4A6F-BB6B-53D75C948181}" presName="Name13" presStyleLbl="parChTrans1D2" presStyleIdx="5" presStyleCnt="7"/>
      <dgm:spPr/>
      <dgm:t>
        <a:bodyPr/>
        <a:lstStyle/>
        <a:p>
          <a:endParaRPr lang="en-US"/>
        </a:p>
      </dgm:t>
    </dgm:pt>
    <dgm:pt modelId="{1AE0CED8-77D1-43C2-80FC-EAAA932F0F71}" type="pres">
      <dgm:prSet presAssocID="{CC9013DC-CD1D-4CD4-AAA8-D314D3D10FEB}" presName="childText" presStyleLbl="bgAcc1" presStyleIdx="5" presStyleCnt="7" custScaleX="234007" custLinFactNeighborX="-2325" custLinFactNeighborY="3842">
        <dgm:presLayoutVars>
          <dgm:bulletEnabled val="1"/>
        </dgm:presLayoutVars>
      </dgm:prSet>
      <dgm:spPr/>
      <dgm:t>
        <a:bodyPr/>
        <a:lstStyle/>
        <a:p>
          <a:endParaRPr lang="en-US"/>
        </a:p>
      </dgm:t>
    </dgm:pt>
    <dgm:pt modelId="{06165BCC-C53B-4509-A7B0-C918D70AC7E5}" type="pres">
      <dgm:prSet presAssocID="{3288A313-7C08-4D0E-BB55-5319FF9188A1}" presName="Name13" presStyleLbl="parChTrans1D2" presStyleIdx="6" presStyleCnt="7"/>
      <dgm:spPr/>
      <dgm:t>
        <a:bodyPr/>
        <a:lstStyle/>
        <a:p>
          <a:endParaRPr lang="en-US"/>
        </a:p>
      </dgm:t>
    </dgm:pt>
    <dgm:pt modelId="{73186BEC-4FFB-4481-B3FC-034DE0FBEB1B}" type="pres">
      <dgm:prSet presAssocID="{45499656-60DD-49FD-80A2-8E87F7A8094C}" presName="childText" presStyleLbl="bgAcc1" presStyleIdx="6" presStyleCnt="7" custScaleX="233814">
        <dgm:presLayoutVars>
          <dgm:bulletEnabled val="1"/>
        </dgm:presLayoutVars>
      </dgm:prSet>
      <dgm:spPr/>
      <dgm:t>
        <a:bodyPr/>
        <a:lstStyle/>
        <a:p>
          <a:endParaRPr lang="en-US"/>
        </a:p>
      </dgm:t>
    </dgm:pt>
  </dgm:ptLst>
  <dgm:cxnLst>
    <dgm:cxn modelId="{72FC0C44-6ECF-454C-A3C7-0A33F0C5010D}" srcId="{836B2D2E-D07E-4282-BABE-9FF7D9E67627}" destId="{A3759DD1-25D8-4346-88AA-399EDD81B8D6}" srcOrd="0" destOrd="0" parTransId="{859A012E-7C0A-4D21-8FF3-1A5AE0444DA5}" sibTransId="{FFD3E799-E1F2-4E86-8A3B-124AF1DFAC2E}"/>
    <dgm:cxn modelId="{5FC3661B-1EF5-4293-8F69-79E173B06F3B}" type="presOf" srcId="{836B2D2E-D07E-4282-BABE-9FF7D9E67627}" destId="{42F54AC0-049A-4BC1-93CA-75CC5D3A3B3A}" srcOrd="1" destOrd="0" presId="urn:microsoft.com/office/officeart/2005/8/layout/hierarchy3"/>
    <dgm:cxn modelId="{EFAC6060-1412-4A10-8C6D-0ED10275B2F0}" type="presOf" srcId="{3E5CF69C-AAB6-4F26-8DAF-62C4F5150F75}" destId="{716D503C-34D2-4CD6-9602-6D8DEC3AE18F}" srcOrd="0" destOrd="0" presId="urn:microsoft.com/office/officeart/2005/8/layout/hierarchy3"/>
    <dgm:cxn modelId="{3074CFB7-A5C5-4AC7-BA4E-2E6618D3E508}" srcId="{416F9988-6A56-41FA-B21C-E46607FCFCB2}" destId="{836B2D2E-D07E-4282-BABE-9FF7D9E67627}" srcOrd="0" destOrd="0" parTransId="{C2DD9200-B422-40BE-94BF-5FF909538C12}" sibTransId="{77C228D6-87D3-4478-B8EE-3F18057DFD8E}"/>
    <dgm:cxn modelId="{99F836D1-ABFC-404F-B043-ABB7B338C310}" srcId="{3E5CF69C-AAB6-4F26-8DAF-62C4F5150F75}" destId="{2DD51C83-F014-45C1-A44C-08221505438F}" srcOrd="1" destOrd="0" parTransId="{42088906-719A-4C87-B73B-9B75F679CA8B}" sibTransId="{B2FFCDF9-6066-4229-A5BE-D690935F4521}"/>
    <dgm:cxn modelId="{5013AB1D-8204-48BF-8DB8-B7BE880415D5}" type="presOf" srcId="{0B86233F-E3BB-47B4-AF99-C5FB27FBE488}" destId="{59ED3CCA-F0B0-42C0-8A7B-D3D171BB343C}" srcOrd="0" destOrd="0" presId="urn:microsoft.com/office/officeart/2005/8/layout/hierarchy3"/>
    <dgm:cxn modelId="{C13E6F74-8CA4-40A3-9F80-4E94195D5F2A}" type="presOf" srcId="{CC9013DC-CD1D-4CD4-AAA8-D314D3D10FEB}" destId="{1AE0CED8-77D1-43C2-80FC-EAAA932F0F71}" srcOrd="0" destOrd="0" presId="urn:microsoft.com/office/officeart/2005/8/layout/hierarchy3"/>
    <dgm:cxn modelId="{C59B071F-C8E9-4D34-AEAF-52B45B31FEF1}" srcId="{3E5CF69C-AAB6-4F26-8DAF-62C4F5150F75}" destId="{45499656-60DD-49FD-80A2-8E87F7A8094C}" srcOrd="3" destOrd="0" parTransId="{3288A313-7C08-4D0E-BB55-5319FF9188A1}" sibTransId="{62216BCF-AF94-455A-B7BE-FC1A7887A79D}"/>
    <dgm:cxn modelId="{45585C61-41D6-42C3-A5B1-4EEEF50A8E1E}" type="presOf" srcId="{F73D4CE8-6AA7-4B01-A9DE-2820EB5101AE}" destId="{D26E7384-E2C8-44FA-8B3E-49701320DB14}" srcOrd="0" destOrd="0" presId="urn:microsoft.com/office/officeart/2005/8/layout/hierarchy3"/>
    <dgm:cxn modelId="{DCAC043F-97E2-4A7C-BBB2-45D083369959}" type="presOf" srcId="{2DD51C83-F014-45C1-A44C-08221505438F}" destId="{A8E0BA1F-6D89-4DBC-ACD5-DF695F78D406}" srcOrd="0" destOrd="0" presId="urn:microsoft.com/office/officeart/2005/8/layout/hierarchy3"/>
    <dgm:cxn modelId="{901244C3-E8CE-47DA-A779-0443CC91A845}" type="presOf" srcId="{6662BF1B-0482-494B-B863-03A5B3EB095B}" destId="{1A968A54-CE9D-45CF-8452-F862A4007245}" srcOrd="0" destOrd="0" presId="urn:microsoft.com/office/officeart/2005/8/layout/hierarchy3"/>
    <dgm:cxn modelId="{B151CD99-4CC6-460F-8485-718730D5B777}" type="presOf" srcId="{45499656-60DD-49FD-80A2-8E87F7A8094C}" destId="{73186BEC-4FFB-4481-B3FC-034DE0FBEB1B}" srcOrd="0" destOrd="0" presId="urn:microsoft.com/office/officeart/2005/8/layout/hierarchy3"/>
    <dgm:cxn modelId="{2B477FEA-5627-4A44-8891-5DBCDAEA1C9D}" type="presOf" srcId="{836B2D2E-D07E-4282-BABE-9FF7D9E67627}" destId="{FA2F219B-C49A-477E-829C-B4F4543E250D}" srcOrd="0" destOrd="0" presId="urn:microsoft.com/office/officeart/2005/8/layout/hierarchy3"/>
    <dgm:cxn modelId="{E603C784-38E7-40E4-AD07-71991BB3604B}" srcId="{3E5CF69C-AAB6-4F26-8DAF-62C4F5150F75}" destId="{CC9013DC-CD1D-4CD4-AAA8-D314D3D10FEB}" srcOrd="2" destOrd="0" parTransId="{F78A7FF3-F5F0-4A6F-BB6B-53D75C948181}" sibTransId="{A989D5F4-A63B-4F86-839A-656B274DDB84}"/>
    <dgm:cxn modelId="{8B196BD6-EF87-4F21-8B93-2705CDAB6173}" type="presOf" srcId="{416F9988-6A56-41FA-B21C-E46607FCFCB2}" destId="{4A6C04F0-7D8D-4E69-9CBC-7A1AB35DF9AC}" srcOrd="0" destOrd="0" presId="urn:microsoft.com/office/officeart/2005/8/layout/hierarchy3"/>
    <dgm:cxn modelId="{4A6A3AEF-CF73-46ED-BCF5-C237FDDA646E}" type="presOf" srcId="{A3759DD1-25D8-4346-88AA-399EDD81B8D6}" destId="{23452824-3ED4-4DD1-A9A7-D7A697C7D631}" srcOrd="0" destOrd="0" presId="urn:microsoft.com/office/officeart/2005/8/layout/hierarchy3"/>
    <dgm:cxn modelId="{FF2964C9-FD44-4C8D-8D67-BE47530DA441}" type="presOf" srcId="{E9A79CD1-7B11-4EC0-8216-CA0F6DCC4BC0}" destId="{AE393F86-2594-435C-A50A-660947CC7E13}" srcOrd="0" destOrd="0" presId="urn:microsoft.com/office/officeart/2005/8/layout/hierarchy3"/>
    <dgm:cxn modelId="{12079F5A-F3C5-4BDB-9896-C056DE82BAA8}" srcId="{3E5CF69C-AAB6-4F26-8DAF-62C4F5150F75}" destId="{51D44556-54E8-4CC8-AA96-2BA0DA9BF0AD}" srcOrd="0" destOrd="0" parTransId="{0B86233F-E3BB-47B4-AF99-C5FB27FBE488}" sibTransId="{C04FF009-14B5-4CF1-B7FB-845CEC4AAA00}"/>
    <dgm:cxn modelId="{2A83A772-0F14-4F51-83D3-A2C9A49CEAF9}" type="presOf" srcId="{3288A313-7C08-4D0E-BB55-5319FF9188A1}" destId="{06165BCC-C53B-4509-A7B0-C918D70AC7E5}" srcOrd="0" destOrd="0" presId="urn:microsoft.com/office/officeart/2005/8/layout/hierarchy3"/>
    <dgm:cxn modelId="{0B756D75-338C-4440-8638-3E50EC55E46F}" type="presOf" srcId="{F78A7FF3-F5F0-4A6F-BB6B-53D75C948181}" destId="{A426F20B-5C71-4113-A4CD-AF8C5C8517C3}" srcOrd="0" destOrd="0" presId="urn:microsoft.com/office/officeart/2005/8/layout/hierarchy3"/>
    <dgm:cxn modelId="{901D6762-5301-4CA6-B632-27199A625190}" srcId="{416F9988-6A56-41FA-B21C-E46607FCFCB2}" destId="{3E5CF69C-AAB6-4F26-8DAF-62C4F5150F75}" srcOrd="1" destOrd="0" parTransId="{AE3AFDB0-208E-4951-ADDC-0A576E550207}" sibTransId="{B1D1302E-4EE9-431B-B635-166243F894E9}"/>
    <dgm:cxn modelId="{C306C8D2-727B-487E-942C-9E32DB5F29DE}" srcId="{836B2D2E-D07E-4282-BABE-9FF7D9E67627}" destId="{2C5B6DA2-9EC8-41B6-9CA5-CED53CE6F8A5}" srcOrd="1" destOrd="0" parTransId="{E9A79CD1-7B11-4EC0-8216-CA0F6DCC4BC0}" sibTransId="{DB9B0423-0EF5-41AA-9D29-35E66B1609A9}"/>
    <dgm:cxn modelId="{87C1CC79-8E14-41CB-BD80-E0D806E22B81}" srcId="{836B2D2E-D07E-4282-BABE-9FF7D9E67627}" destId="{F73D4CE8-6AA7-4B01-A9DE-2820EB5101AE}" srcOrd="2" destOrd="0" parTransId="{6662BF1B-0482-494B-B863-03A5B3EB095B}" sibTransId="{7227973A-FC21-42ED-B437-8344B34ED165}"/>
    <dgm:cxn modelId="{C68F3800-1D64-4863-A69C-964CD3D32D33}" type="presOf" srcId="{859A012E-7C0A-4D21-8FF3-1A5AE0444DA5}" destId="{33257927-DF60-425F-BB7B-0CF7BDD980F6}" srcOrd="0" destOrd="0" presId="urn:microsoft.com/office/officeart/2005/8/layout/hierarchy3"/>
    <dgm:cxn modelId="{8E86FC21-AE6F-442C-90A0-0312CE42C986}" type="presOf" srcId="{51D44556-54E8-4CC8-AA96-2BA0DA9BF0AD}" destId="{9207B696-916F-43C2-9557-062AC0E38CED}" srcOrd="0" destOrd="0" presId="urn:microsoft.com/office/officeart/2005/8/layout/hierarchy3"/>
    <dgm:cxn modelId="{605A0E4B-1115-4640-B6F9-AAC1161ECCE2}" type="presOf" srcId="{42088906-719A-4C87-B73B-9B75F679CA8B}" destId="{342975D2-D6E6-448A-A7C3-5177E5B1B2FB}" srcOrd="0" destOrd="0" presId="urn:microsoft.com/office/officeart/2005/8/layout/hierarchy3"/>
    <dgm:cxn modelId="{DFE37D69-09FF-4A61-BFBA-0E62404BEE7E}" type="presOf" srcId="{3E5CF69C-AAB6-4F26-8DAF-62C4F5150F75}" destId="{0FC2F049-7604-4A6A-B4BE-9A65D0EE7119}" srcOrd="1" destOrd="0" presId="urn:microsoft.com/office/officeart/2005/8/layout/hierarchy3"/>
    <dgm:cxn modelId="{C8AA577B-BAC7-4A23-80F2-797B1B5EED6B}" type="presOf" srcId="{2C5B6DA2-9EC8-41B6-9CA5-CED53CE6F8A5}" destId="{0FD407AE-5F59-4119-BF6F-78E7ADA4B4D0}" srcOrd="0" destOrd="0" presId="urn:microsoft.com/office/officeart/2005/8/layout/hierarchy3"/>
    <dgm:cxn modelId="{BF72DB49-5E1F-4A78-A00D-E3D50B769C71}" type="presParOf" srcId="{4A6C04F0-7D8D-4E69-9CBC-7A1AB35DF9AC}" destId="{6B7852A9-D016-4473-B2CB-D03C58BE0900}" srcOrd="0" destOrd="0" presId="urn:microsoft.com/office/officeart/2005/8/layout/hierarchy3"/>
    <dgm:cxn modelId="{B8220ACD-8574-4EB5-BA3D-EA1C29314E69}" type="presParOf" srcId="{6B7852A9-D016-4473-B2CB-D03C58BE0900}" destId="{445F8938-4253-4608-9414-6526B42836A6}" srcOrd="0" destOrd="0" presId="urn:microsoft.com/office/officeart/2005/8/layout/hierarchy3"/>
    <dgm:cxn modelId="{9EF88222-C21B-466B-ABC0-CACF4490F193}" type="presParOf" srcId="{445F8938-4253-4608-9414-6526B42836A6}" destId="{FA2F219B-C49A-477E-829C-B4F4543E250D}" srcOrd="0" destOrd="0" presId="urn:microsoft.com/office/officeart/2005/8/layout/hierarchy3"/>
    <dgm:cxn modelId="{2539FA11-5024-489E-B544-44B1F025B89A}" type="presParOf" srcId="{445F8938-4253-4608-9414-6526B42836A6}" destId="{42F54AC0-049A-4BC1-93CA-75CC5D3A3B3A}" srcOrd="1" destOrd="0" presId="urn:microsoft.com/office/officeart/2005/8/layout/hierarchy3"/>
    <dgm:cxn modelId="{43B26650-112E-4A4F-870A-62674F707FEB}" type="presParOf" srcId="{6B7852A9-D016-4473-B2CB-D03C58BE0900}" destId="{A8F5AC62-A38D-411D-A804-94572B056570}" srcOrd="1" destOrd="0" presId="urn:microsoft.com/office/officeart/2005/8/layout/hierarchy3"/>
    <dgm:cxn modelId="{9CC0C52B-BCE3-4279-B85B-B091287B8DB1}" type="presParOf" srcId="{A8F5AC62-A38D-411D-A804-94572B056570}" destId="{33257927-DF60-425F-BB7B-0CF7BDD980F6}" srcOrd="0" destOrd="0" presId="urn:microsoft.com/office/officeart/2005/8/layout/hierarchy3"/>
    <dgm:cxn modelId="{D3113547-977C-4F1A-9436-6F9F5899E456}" type="presParOf" srcId="{A8F5AC62-A38D-411D-A804-94572B056570}" destId="{23452824-3ED4-4DD1-A9A7-D7A697C7D631}" srcOrd="1" destOrd="0" presId="urn:microsoft.com/office/officeart/2005/8/layout/hierarchy3"/>
    <dgm:cxn modelId="{3A747368-74FA-450A-BB5C-C7D8BD7C6556}" type="presParOf" srcId="{A8F5AC62-A38D-411D-A804-94572B056570}" destId="{AE393F86-2594-435C-A50A-660947CC7E13}" srcOrd="2" destOrd="0" presId="urn:microsoft.com/office/officeart/2005/8/layout/hierarchy3"/>
    <dgm:cxn modelId="{0A510DCA-63E6-4970-9262-B4E4402C8081}" type="presParOf" srcId="{A8F5AC62-A38D-411D-A804-94572B056570}" destId="{0FD407AE-5F59-4119-BF6F-78E7ADA4B4D0}" srcOrd="3" destOrd="0" presId="urn:microsoft.com/office/officeart/2005/8/layout/hierarchy3"/>
    <dgm:cxn modelId="{972D10B6-EFFF-403E-9FB8-3F1D41072D12}" type="presParOf" srcId="{A8F5AC62-A38D-411D-A804-94572B056570}" destId="{1A968A54-CE9D-45CF-8452-F862A4007245}" srcOrd="4" destOrd="0" presId="urn:microsoft.com/office/officeart/2005/8/layout/hierarchy3"/>
    <dgm:cxn modelId="{293DC90A-881F-4BD5-B14A-4AD525510ABC}" type="presParOf" srcId="{A8F5AC62-A38D-411D-A804-94572B056570}" destId="{D26E7384-E2C8-44FA-8B3E-49701320DB14}" srcOrd="5" destOrd="0" presId="urn:microsoft.com/office/officeart/2005/8/layout/hierarchy3"/>
    <dgm:cxn modelId="{AE93792E-2088-49EB-88B9-6F3131129A66}" type="presParOf" srcId="{4A6C04F0-7D8D-4E69-9CBC-7A1AB35DF9AC}" destId="{57DA817D-D444-435C-8F19-CAEE847DE0ED}" srcOrd="1" destOrd="0" presId="urn:microsoft.com/office/officeart/2005/8/layout/hierarchy3"/>
    <dgm:cxn modelId="{0ABBD0F9-57E6-4602-9597-7F0963CFCD95}" type="presParOf" srcId="{57DA817D-D444-435C-8F19-CAEE847DE0ED}" destId="{D46CFE2F-0830-446F-BB11-50B136805CFD}" srcOrd="0" destOrd="0" presId="urn:microsoft.com/office/officeart/2005/8/layout/hierarchy3"/>
    <dgm:cxn modelId="{92813892-1675-4675-881D-0E908C6F190C}" type="presParOf" srcId="{D46CFE2F-0830-446F-BB11-50B136805CFD}" destId="{716D503C-34D2-4CD6-9602-6D8DEC3AE18F}" srcOrd="0" destOrd="0" presId="urn:microsoft.com/office/officeart/2005/8/layout/hierarchy3"/>
    <dgm:cxn modelId="{BEAF6A07-077E-4B14-88B0-71C2E441034A}" type="presParOf" srcId="{D46CFE2F-0830-446F-BB11-50B136805CFD}" destId="{0FC2F049-7604-4A6A-B4BE-9A65D0EE7119}" srcOrd="1" destOrd="0" presId="urn:microsoft.com/office/officeart/2005/8/layout/hierarchy3"/>
    <dgm:cxn modelId="{8975D256-715F-4487-AEF4-CC1D8051470D}" type="presParOf" srcId="{57DA817D-D444-435C-8F19-CAEE847DE0ED}" destId="{12D26072-65F9-4225-8552-A2796A243713}" srcOrd="1" destOrd="0" presId="urn:microsoft.com/office/officeart/2005/8/layout/hierarchy3"/>
    <dgm:cxn modelId="{752FF8F4-4272-443A-A391-9FCF5CC8E50D}" type="presParOf" srcId="{12D26072-65F9-4225-8552-A2796A243713}" destId="{59ED3CCA-F0B0-42C0-8A7B-D3D171BB343C}" srcOrd="0" destOrd="0" presId="urn:microsoft.com/office/officeart/2005/8/layout/hierarchy3"/>
    <dgm:cxn modelId="{CEBF364F-82B5-4713-8E7C-9FF49F703F14}" type="presParOf" srcId="{12D26072-65F9-4225-8552-A2796A243713}" destId="{9207B696-916F-43C2-9557-062AC0E38CED}" srcOrd="1" destOrd="0" presId="urn:microsoft.com/office/officeart/2005/8/layout/hierarchy3"/>
    <dgm:cxn modelId="{1E799546-33A1-4220-A7C5-2F814BCEEBD0}" type="presParOf" srcId="{12D26072-65F9-4225-8552-A2796A243713}" destId="{342975D2-D6E6-448A-A7C3-5177E5B1B2FB}" srcOrd="2" destOrd="0" presId="urn:microsoft.com/office/officeart/2005/8/layout/hierarchy3"/>
    <dgm:cxn modelId="{BCB4EFE0-7574-4CD8-ACE0-F8F844DE83D8}" type="presParOf" srcId="{12D26072-65F9-4225-8552-A2796A243713}" destId="{A8E0BA1F-6D89-4DBC-ACD5-DF695F78D406}" srcOrd="3" destOrd="0" presId="urn:microsoft.com/office/officeart/2005/8/layout/hierarchy3"/>
    <dgm:cxn modelId="{AA2F0054-4398-4D5D-AA99-EA8DB1429683}" type="presParOf" srcId="{12D26072-65F9-4225-8552-A2796A243713}" destId="{A426F20B-5C71-4113-A4CD-AF8C5C8517C3}" srcOrd="4" destOrd="0" presId="urn:microsoft.com/office/officeart/2005/8/layout/hierarchy3"/>
    <dgm:cxn modelId="{9C7FEA4B-5DDF-434A-BFA9-05EFB45EDE7F}" type="presParOf" srcId="{12D26072-65F9-4225-8552-A2796A243713}" destId="{1AE0CED8-77D1-43C2-80FC-EAAA932F0F71}" srcOrd="5" destOrd="0" presId="urn:microsoft.com/office/officeart/2005/8/layout/hierarchy3"/>
    <dgm:cxn modelId="{1E81B6C8-65BC-445F-B843-D1FF8C0B6ACB}" type="presParOf" srcId="{12D26072-65F9-4225-8552-A2796A243713}" destId="{06165BCC-C53B-4509-A7B0-C918D70AC7E5}" srcOrd="6" destOrd="0" presId="urn:microsoft.com/office/officeart/2005/8/layout/hierarchy3"/>
    <dgm:cxn modelId="{EEE1A551-0C27-4174-A3D3-5EF25C7F0EF4}" type="presParOf" srcId="{12D26072-65F9-4225-8552-A2796A243713}" destId="{73186BEC-4FFB-4481-B3FC-034DE0FBEB1B}"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6F9988-6A56-41FA-B21C-E46607FCFCB2}" type="doc">
      <dgm:prSet loTypeId="urn:microsoft.com/office/officeart/2005/8/layout/hierarchy3" loCatId="list" qsTypeId="urn:microsoft.com/office/officeart/2005/8/quickstyle/3d3" qsCatId="3D" csTypeId="urn:microsoft.com/office/officeart/2005/8/colors/accent2_2" csCatId="accent2" phldr="1"/>
      <dgm:spPr/>
      <dgm:t>
        <a:bodyPr/>
        <a:lstStyle/>
        <a:p>
          <a:endParaRPr lang="en-US"/>
        </a:p>
      </dgm:t>
    </dgm:pt>
    <dgm:pt modelId="{836B2D2E-D07E-4282-BABE-9FF7D9E67627}">
      <dgm:prSet phldrT="[Text]"/>
      <dgm:spPr/>
      <dgm:t>
        <a:bodyPr/>
        <a:lstStyle/>
        <a:p>
          <a:r>
            <a:rPr lang="en-US"/>
            <a:t>Certification</a:t>
          </a:r>
        </a:p>
      </dgm:t>
    </dgm:pt>
    <dgm:pt modelId="{C2DD9200-B422-40BE-94BF-5FF909538C12}" type="parTrans" cxnId="{3074CFB7-A5C5-4AC7-BA4E-2E6618D3E508}">
      <dgm:prSet/>
      <dgm:spPr/>
      <dgm:t>
        <a:bodyPr/>
        <a:lstStyle/>
        <a:p>
          <a:endParaRPr lang="en-US"/>
        </a:p>
      </dgm:t>
    </dgm:pt>
    <dgm:pt modelId="{77C228D6-87D3-4478-B8EE-3F18057DFD8E}" type="sibTrans" cxnId="{3074CFB7-A5C5-4AC7-BA4E-2E6618D3E508}">
      <dgm:prSet/>
      <dgm:spPr/>
      <dgm:t>
        <a:bodyPr/>
        <a:lstStyle/>
        <a:p>
          <a:endParaRPr lang="en-US"/>
        </a:p>
      </dgm:t>
    </dgm:pt>
    <dgm:pt modelId="{3E5CF69C-AAB6-4F26-8DAF-62C4F5150F75}">
      <dgm:prSet phldrT="[Text]"/>
      <dgm:spPr/>
      <dgm:t>
        <a:bodyPr/>
        <a:lstStyle/>
        <a:p>
          <a:r>
            <a:rPr lang="en-US" dirty="0"/>
            <a:t>S/4 HANA Experience</a:t>
          </a:r>
        </a:p>
      </dgm:t>
    </dgm:pt>
    <dgm:pt modelId="{AE3AFDB0-208E-4951-ADDC-0A576E550207}" type="parTrans" cxnId="{901D6762-5301-4CA6-B632-27199A625190}">
      <dgm:prSet/>
      <dgm:spPr/>
      <dgm:t>
        <a:bodyPr/>
        <a:lstStyle/>
        <a:p>
          <a:endParaRPr lang="en-US"/>
        </a:p>
      </dgm:t>
    </dgm:pt>
    <dgm:pt modelId="{B1D1302E-4EE9-431B-B635-166243F894E9}" type="sibTrans" cxnId="{901D6762-5301-4CA6-B632-27199A625190}">
      <dgm:prSet/>
      <dgm:spPr/>
      <dgm:t>
        <a:bodyPr/>
        <a:lstStyle/>
        <a:p>
          <a:endParaRPr lang="en-US"/>
        </a:p>
      </dgm:t>
    </dgm:pt>
    <dgm:pt modelId="{45499656-60DD-49FD-80A2-8E87F7A8094C}">
      <dgm:prSet phldrT="[Text]" custT="1"/>
      <dgm:spPr/>
      <dgm: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Parth Patel</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SAP S/4 HANA 1610</a:t>
          </a:r>
          <a:endParaRPr lang="en-US" sz="1400" b="1" kern="1200" dirty="0">
            <a:latin typeface="Calibri" panose="020F0502020204030204"/>
            <a:ea typeface="+mn-ea"/>
            <a:cs typeface="+mn-cs"/>
          </a:endParaRPr>
        </a:p>
      </dgm:t>
    </dgm:pt>
    <dgm:pt modelId="{3288A313-7C08-4D0E-BB55-5319FF9188A1}" type="parTrans" cxnId="{C59B071F-C8E9-4D34-AEAF-52B45B31FEF1}">
      <dgm:prSet/>
      <dgm:spPr/>
      <dgm:t>
        <a:bodyPr/>
        <a:lstStyle/>
        <a:p>
          <a:endParaRPr lang="en-US"/>
        </a:p>
      </dgm:t>
    </dgm:pt>
    <dgm:pt modelId="{62216BCF-AF94-455A-B7BE-FC1A7887A79D}" type="sibTrans" cxnId="{C59B071F-C8E9-4D34-AEAF-52B45B31FEF1}">
      <dgm:prSet/>
      <dgm:spPr/>
      <dgm:t>
        <a:bodyPr/>
        <a:lstStyle/>
        <a:p>
          <a:endParaRPr lang="en-US"/>
        </a:p>
      </dgm:t>
    </dgm:pt>
    <dgm:pt modelId="{A3759DD1-25D8-4346-88AA-399EDD81B8D6}">
      <dgm:prSet phldrT="[Text]" custT="1"/>
      <dgm:spPr/>
      <dgm:t>
        <a:bodyPr/>
        <a:lstStyle/>
        <a:p>
          <a:endParaRPr lang="en-US" sz="1400" b="1"/>
        </a:p>
        <a:p>
          <a:r>
            <a:rPr lang="en-US" sz="1400" b="1"/>
            <a:t>Netal Chauhan</a:t>
          </a:r>
        </a:p>
        <a:p>
          <a:r>
            <a:rPr lang="en-US" sz="1400" b="1">
              <a:latin typeface="Calibri" panose="020F0502020204030204"/>
              <a:ea typeface="+mn-ea"/>
              <a:cs typeface="+mn-cs"/>
            </a:rPr>
            <a:t>SAP BTP Extension Developer,</a:t>
          </a:r>
        </a:p>
        <a:p>
          <a:r>
            <a:rPr lang="en-US" sz="1400" b="1"/>
            <a:t>SAP Fiori Application Developer,</a:t>
          </a:r>
        </a:p>
        <a:p>
          <a:r>
            <a:rPr lang="en-US" sz="1400" b="1"/>
            <a:t>ABAP for HANA 2.0</a:t>
          </a:r>
          <a:endParaRPr lang="en-US" sz="1400" b="1" kern="1200">
            <a:latin typeface="Calibri Light" panose="020F0302020204030204"/>
            <a:ea typeface="+mn-ea"/>
            <a:cs typeface="Calibri Light" panose="020F0302020204030204"/>
          </a:endParaRPr>
        </a:p>
        <a:p>
          <a:pPr marL="0" defTabSz="622300" rtl="0">
            <a:lnSpc>
              <a:spcPct val="100000"/>
            </a:lnSpc>
            <a:spcBef>
              <a:spcPct val="0"/>
            </a:spcBef>
            <a:spcAft>
              <a:spcPct val="35000"/>
            </a:spcAft>
          </a:pPr>
          <a:endParaRPr lang="en-US" sz="1400" b="1" kern="1200">
            <a:latin typeface="Calibri Light" panose="020F0302020204030204"/>
            <a:ea typeface="+mn-ea"/>
            <a:cs typeface="Calibri Light" panose="020F0302020204030204"/>
          </a:endParaRPr>
        </a:p>
      </dgm:t>
    </dgm:pt>
    <dgm:pt modelId="{859A012E-7C0A-4D21-8FF3-1A5AE0444DA5}" type="parTrans" cxnId="{72FC0C44-6ECF-454C-A3C7-0A33F0C5010D}">
      <dgm:prSet/>
      <dgm:spPr/>
      <dgm:t>
        <a:bodyPr/>
        <a:lstStyle/>
        <a:p>
          <a:endParaRPr lang="en-US"/>
        </a:p>
      </dgm:t>
    </dgm:pt>
    <dgm:pt modelId="{FFD3E799-E1F2-4E86-8A3B-124AF1DFAC2E}" type="sibTrans" cxnId="{72FC0C44-6ECF-454C-A3C7-0A33F0C5010D}">
      <dgm:prSet/>
      <dgm:spPr/>
      <dgm:t>
        <a:bodyPr/>
        <a:lstStyle/>
        <a:p>
          <a:endParaRPr lang="en-US"/>
        </a:p>
      </dgm:t>
    </dgm:pt>
    <dgm:pt modelId="{2C5B6DA2-9EC8-41B6-9CA5-CED53CE6F8A5}">
      <dgm:prSet phldrT="[Text]" custT="1"/>
      <dgm:spPr/>
      <dgm: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ABAP for HANA 2.0</a:t>
          </a:r>
        </a:p>
      </dgm:t>
    </dgm:pt>
    <dgm:pt modelId="{E9A79CD1-7B11-4EC0-8216-CA0F6DCC4BC0}" type="parTrans" cxnId="{C306C8D2-727B-487E-942C-9E32DB5F29DE}">
      <dgm:prSet/>
      <dgm:spPr/>
      <dgm:t>
        <a:bodyPr/>
        <a:lstStyle/>
        <a:p>
          <a:endParaRPr lang="en-US"/>
        </a:p>
      </dgm:t>
    </dgm:pt>
    <dgm:pt modelId="{DB9B0423-0EF5-41AA-9D29-35E66B1609A9}" type="sibTrans" cxnId="{C306C8D2-727B-487E-942C-9E32DB5F29DE}">
      <dgm:prSet/>
      <dgm:spPr/>
      <dgm:t>
        <a:bodyPr/>
        <a:lstStyle/>
        <a:p>
          <a:endParaRPr lang="en-US"/>
        </a:p>
      </dgm:t>
    </dgm:pt>
    <dgm:pt modelId="{F73D4CE8-6AA7-4B01-A9DE-2820EB5101AE}">
      <dgm:prSet phldrT="[Text]" custT="1"/>
      <dgm:spPr/>
      <dgm: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ABAP with SAP Netweaver 7.41</a:t>
          </a:r>
        </a:p>
      </dgm:t>
    </dgm:pt>
    <dgm:pt modelId="{6662BF1B-0482-494B-B863-03A5B3EB095B}" type="parTrans" cxnId="{87C1CC79-8E14-41CB-BD80-E0D806E22B81}">
      <dgm:prSet/>
      <dgm:spPr/>
      <dgm:t>
        <a:bodyPr/>
        <a:lstStyle/>
        <a:p>
          <a:endParaRPr lang="en-US"/>
        </a:p>
      </dgm:t>
    </dgm:pt>
    <dgm:pt modelId="{7227973A-FC21-42ED-B437-8344B34ED165}" type="sibTrans" cxnId="{87C1CC79-8E14-41CB-BD80-E0D806E22B81}">
      <dgm:prSet/>
      <dgm:spPr/>
      <dgm:t>
        <a:bodyPr/>
        <a:lstStyle/>
        <a:p>
          <a:endParaRPr lang="en-US"/>
        </a:p>
      </dgm:t>
    </dgm:pt>
    <dgm:pt modelId="{CC9013DC-CD1D-4CD4-AAA8-D314D3D10FEB}">
      <dgm:prSet phldrT="[Text]" custT="1"/>
      <dgm:spPr/>
      <dgm: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SAP S/4 HANA 1805/1902</a:t>
          </a:r>
          <a:endParaRPr lang="en-US" sz="1400" b="1" kern="1200" dirty="0">
            <a:latin typeface="Calibri" panose="020F0502020204030204"/>
            <a:ea typeface="+mn-ea"/>
            <a:cs typeface="+mn-cs"/>
          </a:endParaRPr>
        </a:p>
      </dgm:t>
    </dgm:pt>
    <dgm:pt modelId="{F78A7FF3-F5F0-4A6F-BB6B-53D75C948181}" type="parTrans" cxnId="{E603C784-38E7-40E4-AD07-71991BB3604B}">
      <dgm:prSet/>
      <dgm:spPr/>
      <dgm:t>
        <a:bodyPr/>
        <a:lstStyle/>
        <a:p>
          <a:endParaRPr lang="en-US"/>
        </a:p>
      </dgm:t>
    </dgm:pt>
    <dgm:pt modelId="{A989D5F4-A63B-4F86-839A-656B274DDB84}" type="sibTrans" cxnId="{E603C784-38E7-40E4-AD07-71991BB3604B}">
      <dgm:prSet/>
      <dgm:spPr/>
      <dgm:t>
        <a:bodyPr/>
        <a:lstStyle/>
        <a:p>
          <a:endParaRPr lang="en-US"/>
        </a:p>
      </dgm:t>
    </dgm:pt>
    <dgm:pt modelId="{51D44556-54E8-4CC8-AA96-2BA0DA9BF0AD}">
      <dgm:prSet phldrT="[Text]" custT="1"/>
      <dgm:spPr/>
      <dgm:t>
        <a:bodyPr spcFirstLastPara="0" vert="horz" wrap="square" lIns="26670" tIns="17780" rIns="26670" bIns="17780" numCol="1" spcCol="1270" anchor="ctr" anchorCtr="0"/>
        <a:lstStyle/>
        <a:p>
          <a:pPr marL="0" lvl="0" algn="ctr" defTabSz="622300">
            <a:lnSpc>
              <a:spcPct val="90000"/>
            </a:lnSpc>
            <a:spcBef>
              <a:spcPct val="0"/>
            </a:spcBef>
            <a:spcAft>
              <a:spcPct val="35000"/>
            </a:spcAft>
            <a:buNone/>
          </a:pPr>
          <a:endParaRPr lang="en-US" sz="1400" b="1" kern="1200">
            <a:latin typeface="Calibri" panose="020F0502020204030204"/>
            <a:ea typeface="+mn-ea"/>
            <a:cs typeface="+mn-cs"/>
          </a:endParaRP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Akshay Rajkumar</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SAP S/4 HANA 2021</a:t>
          </a:r>
        </a:p>
        <a:p>
          <a:pPr marL="0" lvl="0" algn="ctr" defTabSz="622300">
            <a:lnSpc>
              <a:spcPct val="90000"/>
            </a:lnSpc>
            <a:spcBef>
              <a:spcPct val="0"/>
            </a:spcBef>
            <a:spcAft>
              <a:spcPct val="35000"/>
            </a:spcAft>
            <a:buNone/>
          </a:pPr>
          <a:endParaRPr lang="en-US" sz="1400" b="1" kern="1200" dirty="0">
            <a:latin typeface="Calibri" panose="020F0502020204030204"/>
            <a:ea typeface="+mn-ea"/>
            <a:cs typeface="+mn-cs"/>
          </a:endParaRPr>
        </a:p>
      </dgm:t>
    </dgm:pt>
    <dgm:pt modelId="{0B86233F-E3BB-47B4-AF99-C5FB27FBE488}" type="parTrans" cxnId="{12079F5A-F3C5-4BDB-9896-C056DE82BAA8}">
      <dgm:prSet/>
      <dgm:spPr/>
      <dgm:t>
        <a:bodyPr/>
        <a:lstStyle/>
        <a:p>
          <a:endParaRPr lang="en-US"/>
        </a:p>
      </dgm:t>
    </dgm:pt>
    <dgm:pt modelId="{C04FF009-14B5-4CF1-B7FB-845CEC4AAA00}" type="sibTrans" cxnId="{12079F5A-F3C5-4BDB-9896-C056DE82BAA8}">
      <dgm:prSet/>
      <dgm:spPr/>
      <dgm:t>
        <a:bodyPr/>
        <a:lstStyle/>
        <a:p>
          <a:endParaRPr lang="en-US"/>
        </a:p>
      </dgm:t>
    </dgm:pt>
    <dgm:pt modelId="{2DD51C83-F014-45C1-A44C-08221505438F}">
      <dgm:prSet phldrT="[Text]" custT="1"/>
      <dgm:spPr/>
      <dgm: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Business suite on HANA</a:t>
          </a:r>
          <a:endParaRPr lang="en-US" sz="1400" b="1" kern="1200" dirty="0">
            <a:latin typeface="Calibri" panose="020F0502020204030204"/>
            <a:ea typeface="+mn-ea"/>
            <a:cs typeface="+mn-cs"/>
          </a:endParaRPr>
        </a:p>
      </dgm:t>
    </dgm:pt>
    <dgm:pt modelId="{42088906-719A-4C87-B73B-9B75F679CA8B}" type="parTrans" cxnId="{99F836D1-ABFC-404F-B043-ABB7B338C310}">
      <dgm:prSet/>
      <dgm:spPr/>
      <dgm:t>
        <a:bodyPr/>
        <a:lstStyle/>
        <a:p>
          <a:endParaRPr lang="en-US"/>
        </a:p>
      </dgm:t>
    </dgm:pt>
    <dgm:pt modelId="{B2FFCDF9-6066-4229-A5BE-D690935F4521}" type="sibTrans" cxnId="{99F836D1-ABFC-404F-B043-ABB7B338C310}">
      <dgm:prSet/>
      <dgm:spPr/>
      <dgm:t>
        <a:bodyPr/>
        <a:lstStyle/>
        <a:p>
          <a:endParaRPr lang="en-US"/>
        </a:p>
      </dgm:t>
    </dgm:pt>
    <dgm:pt modelId="{4A6C04F0-7D8D-4E69-9CBC-7A1AB35DF9AC}" type="pres">
      <dgm:prSet presAssocID="{416F9988-6A56-41FA-B21C-E46607FCFCB2}" presName="diagram" presStyleCnt="0">
        <dgm:presLayoutVars>
          <dgm:chPref val="1"/>
          <dgm:dir/>
          <dgm:animOne val="branch"/>
          <dgm:animLvl val="lvl"/>
          <dgm:resizeHandles/>
        </dgm:presLayoutVars>
      </dgm:prSet>
      <dgm:spPr/>
      <dgm:t>
        <a:bodyPr/>
        <a:lstStyle/>
        <a:p>
          <a:endParaRPr lang="en-US"/>
        </a:p>
      </dgm:t>
    </dgm:pt>
    <dgm:pt modelId="{6B7852A9-D016-4473-B2CB-D03C58BE0900}" type="pres">
      <dgm:prSet presAssocID="{836B2D2E-D07E-4282-BABE-9FF7D9E67627}" presName="root" presStyleCnt="0"/>
      <dgm:spPr/>
    </dgm:pt>
    <dgm:pt modelId="{445F8938-4253-4608-9414-6526B42836A6}" type="pres">
      <dgm:prSet presAssocID="{836B2D2E-D07E-4282-BABE-9FF7D9E67627}" presName="rootComposite" presStyleCnt="0"/>
      <dgm:spPr/>
    </dgm:pt>
    <dgm:pt modelId="{FA2F219B-C49A-477E-829C-B4F4543E250D}" type="pres">
      <dgm:prSet presAssocID="{836B2D2E-D07E-4282-BABE-9FF7D9E67627}" presName="rootText" presStyleLbl="node1" presStyleIdx="0" presStyleCnt="2" custScaleX="176141" custScaleY="63556" custLinFactNeighborX="-78566" custLinFactNeighborY="-8157"/>
      <dgm:spPr/>
      <dgm:t>
        <a:bodyPr/>
        <a:lstStyle/>
        <a:p>
          <a:endParaRPr lang="en-US"/>
        </a:p>
      </dgm:t>
    </dgm:pt>
    <dgm:pt modelId="{42F54AC0-049A-4BC1-93CA-75CC5D3A3B3A}" type="pres">
      <dgm:prSet presAssocID="{836B2D2E-D07E-4282-BABE-9FF7D9E67627}" presName="rootConnector" presStyleLbl="node1" presStyleIdx="0" presStyleCnt="2"/>
      <dgm:spPr/>
      <dgm:t>
        <a:bodyPr/>
        <a:lstStyle/>
        <a:p>
          <a:endParaRPr lang="en-US"/>
        </a:p>
      </dgm:t>
    </dgm:pt>
    <dgm:pt modelId="{A8F5AC62-A38D-411D-A804-94572B056570}" type="pres">
      <dgm:prSet presAssocID="{836B2D2E-D07E-4282-BABE-9FF7D9E67627}" presName="childShape" presStyleCnt="0"/>
      <dgm:spPr/>
    </dgm:pt>
    <dgm:pt modelId="{33257927-DF60-425F-BB7B-0CF7BDD980F6}" type="pres">
      <dgm:prSet presAssocID="{859A012E-7C0A-4D21-8FF3-1A5AE0444DA5}" presName="Name13" presStyleLbl="parChTrans1D2" presStyleIdx="0" presStyleCnt="7"/>
      <dgm:spPr/>
      <dgm:t>
        <a:bodyPr/>
        <a:lstStyle/>
        <a:p>
          <a:endParaRPr lang="en-US"/>
        </a:p>
      </dgm:t>
    </dgm:pt>
    <dgm:pt modelId="{23452824-3ED4-4DD1-A9A7-D7A697C7D631}" type="pres">
      <dgm:prSet presAssocID="{A3759DD1-25D8-4346-88AA-399EDD81B8D6}" presName="childText" presStyleLbl="bgAcc1" presStyleIdx="0" presStyleCnt="7" custScaleX="236631" custScaleY="120176">
        <dgm:presLayoutVars>
          <dgm:bulletEnabled val="1"/>
        </dgm:presLayoutVars>
      </dgm:prSet>
      <dgm:spPr/>
      <dgm:t>
        <a:bodyPr/>
        <a:lstStyle/>
        <a:p>
          <a:endParaRPr lang="en-US"/>
        </a:p>
      </dgm:t>
    </dgm:pt>
    <dgm:pt modelId="{AE393F86-2594-435C-A50A-660947CC7E13}" type="pres">
      <dgm:prSet presAssocID="{E9A79CD1-7B11-4EC0-8216-CA0F6DCC4BC0}" presName="Name13" presStyleLbl="parChTrans1D2" presStyleIdx="1" presStyleCnt="7"/>
      <dgm:spPr/>
      <dgm:t>
        <a:bodyPr/>
        <a:lstStyle/>
        <a:p>
          <a:endParaRPr lang="en-US"/>
        </a:p>
      </dgm:t>
    </dgm:pt>
    <dgm:pt modelId="{0FD407AE-5F59-4119-BF6F-78E7ADA4B4D0}" type="pres">
      <dgm:prSet presAssocID="{2C5B6DA2-9EC8-41B6-9CA5-CED53CE6F8A5}" presName="childText" presStyleLbl="bgAcc1" presStyleIdx="1" presStyleCnt="7" custScaleX="241248">
        <dgm:presLayoutVars>
          <dgm:bulletEnabled val="1"/>
        </dgm:presLayoutVars>
      </dgm:prSet>
      <dgm:spPr/>
      <dgm:t>
        <a:bodyPr/>
        <a:lstStyle/>
        <a:p>
          <a:endParaRPr lang="en-US"/>
        </a:p>
      </dgm:t>
    </dgm:pt>
    <dgm:pt modelId="{1A968A54-CE9D-45CF-8452-F862A4007245}" type="pres">
      <dgm:prSet presAssocID="{6662BF1B-0482-494B-B863-03A5B3EB095B}" presName="Name13" presStyleLbl="parChTrans1D2" presStyleIdx="2" presStyleCnt="7"/>
      <dgm:spPr/>
      <dgm:t>
        <a:bodyPr/>
        <a:lstStyle/>
        <a:p>
          <a:endParaRPr lang="en-US"/>
        </a:p>
      </dgm:t>
    </dgm:pt>
    <dgm:pt modelId="{D26E7384-E2C8-44FA-8B3E-49701320DB14}" type="pres">
      <dgm:prSet presAssocID="{F73D4CE8-6AA7-4B01-A9DE-2820EB5101AE}" presName="childText" presStyleLbl="bgAcc1" presStyleIdx="2" presStyleCnt="7" custScaleX="242403">
        <dgm:presLayoutVars>
          <dgm:bulletEnabled val="1"/>
        </dgm:presLayoutVars>
      </dgm:prSet>
      <dgm:spPr/>
      <dgm:t>
        <a:bodyPr/>
        <a:lstStyle/>
        <a:p>
          <a:endParaRPr lang="en-US"/>
        </a:p>
      </dgm:t>
    </dgm:pt>
    <dgm:pt modelId="{57DA817D-D444-435C-8F19-CAEE847DE0ED}" type="pres">
      <dgm:prSet presAssocID="{3E5CF69C-AAB6-4F26-8DAF-62C4F5150F75}" presName="root" presStyleCnt="0"/>
      <dgm:spPr/>
    </dgm:pt>
    <dgm:pt modelId="{D46CFE2F-0830-446F-BB11-50B136805CFD}" type="pres">
      <dgm:prSet presAssocID="{3E5CF69C-AAB6-4F26-8DAF-62C4F5150F75}" presName="rootComposite" presStyleCnt="0"/>
      <dgm:spPr/>
    </dgm:pt>
    <dgm:pt modelId="{716D503C-34D2-4CD6-9602-6D8DEC3AE18F}" type="pres">
      <dgm:prSet presAssocID="{3E5CF69C-AAB6-4F26-8DAF-62C4F5150F75}" presName="rootText" presStyleLbl="node1" presStyleIdx="1" presStyleCnt="2" custScaleX="175483" custScaleY="66935" custLinFactNeighborY="-8975"/>
      <dgm:spPr/>
      <dgm:t>
        <a:bodyPr/>
        <a:lstStyle/>
        <a:p>
          <a:endParaRPr lang="en-US"/>
        </a:p>
      </dgm:t>
    </dgm:pt>
    <dgm:pt modelId="{0FC2F049-7604-4A6A-B4BE-9A65D0EE7119}" type="pres">
      <dgm:prSet presAssocID="{3E5CF69C-AAB6-4F26-8DAF-62C4F5150F75}" presName="rootConnector" presStyleLbl="node1" presStyleIdx="1" presStyleCnt="2"/>
      <dgm:spPr/>
      <dgm:t>
        <a:bodyPr/>
        <a:lstStyle/>
        <a:p>
          <a:endParaRPr lang="en-US"/>
        </a:p>
      </dgm:t>
    </dgm:pt>
    <dgm:pt modelId="{12D26072-65F9-4225-8552-A2796A243713}" type="pres">
      <dgm:prSet presAssocID="{3E5CF69C-AAB6-4F26-8DAF-62C4F5150F75}" presName="childShape" presStyleCnt="0"/>
      <dgm:spPr/>
    </dgm:pt>
    <dgm:pt modelId="{59ED3CCA-F0B0-42C0-8A7B-D3D171BB343C}" type="pres">
      <dgm:prSet presAssocID="{0B86233F-E3BB-47B4-AF99-C5FB27FBE488}" presName="Name13" presStyleLbl="parChTrans1D2" presStyleIdx="3" presStyleCnt="7"/>
      <dgm:spPr/>
      <dgm:t>
        <a:bodyPr/>
        <a:lstStyle/>
        <a:p>
          <a:endParaRPr lang="en-US"/>
        </a:p>
      </dgm:t>
    </dgm:pt>
    <dgm:pt modelId="{9207B696-916F-43C2-9557-062AC0E38CED}" type="pres">
      <dgm:prSet presAssocID="{51D44556-54E8-4CC8-AA96-2BA0DA9BF0AD}" presName="childText" presStyleLbl="bgAcc1" presStyleIdx="3" presStyleCnt="7" custScaleX="234182">
        <dgm:presLayoutVars>
          <dgm:bulletEnabled val="1"/>
        </dgm:presLayoutVars>
      </dgm:prSet>
      <dgm:spPr>
        <a:xfrm>
          <a:off x="4603800" y="908655"/>
          <a:ext cx="3392450" cy="905398"/>
        </a:xfrm>
        <a:prstGeom prst="roundRect">
          <a:avLst>
            <a:gd name="adj" fmla="val 10000"/>
          </a:avLst>
        </a:prstGeom>
      </dgm:spPr>
      <dgm:t>
        <a:bodyPr/>
        <a:lstStyle/>
        <a:p>
          <a:endParaRPr lang="en-US"/>
        </a:p>
      </dgm:t>
    </dgm:pt>
    <dgm:pt modelId="{342975D2-D6E6-448A-A7C3-5177E5B1B2FB}" type="pres">
      <dgm:prSet presAssocID="{42088906-719A-4C87-B73B-9B75F679CA8B}" presName="Name13" presStyleLbl="parChTrans1D2" presStyleIdx="4" presStyleCnt="7"/>
      <dgm:spPr/>
      <dgm:t>
        <a:bodyPr/>
        <a:lstStyle/>
        <a:p>
          <a:endParaRPr lang="en-US"/>
        </a:p>
      </dgm:t>
    </dgm:pt>
    <dgm:pt modelId="{A8E0BA1F-6D89-4DBC-ACD5-DF695F78D406}" type="pres">
      <dgm:prSet presAssocID="{2DD51C83-F014-45C1-A44C-08221505438F}" presName="childText" presStyleLbl="bgAcc1" presStyleIdx="4" presStyleCnt="7" custScaleX="236197">
        <dgm:presLayoutVars>
          <dgm:bulletEnabled val="1"/>
        </dgm:presLayoutVars>
      </dgm:prSet>
      <dgm:spPr/>
      <dgm:t>
        <a:bodyPr/>
        <a:lstStyle/>
        <a:p>
          <a:endParaRPr lang="en-US"/>
        </a:p>
      </dgm:t>
    </dgm:pt>
    <dgm:pt modelId="{A426F20B-5C71-4113-A4CD-AF8C5C8517C3}" type="pres">
      <dgm:prSet presAssocID="{F78A7FF3-F5F0-4A6F-BB6B-53D75C948181}" presName="Name13" presStyleLbl="parChTrans1D2" presStyleIdx="5" presStyleCnt="7"/>
      <dgm:spPr/>
      <dgm:t>
        <a:bodyPr/>
        <a:lstStyle/>
        <a:p>
          <a:endParaRPr lang="en-US"/>
        </a:p>
      </dgm:t>
    </dgm:pt>
    <dgm:pt modelId="{1AE0CED8-77D1-43C2-80FC-EAAA932F0F71}" type="pres">
      <dgm:prSet presAssocID="{CC9013DC-CD1D-4CD4-AAA8-D314D3D10FEB}" presName="childText" presStyleLbl="bgAcc1" presStyleIdx="5" presStyleCnt="7" custScaleX="234007" custLinFactNeighborX="-2325" custLinFactNeighborY="3842">
        <dgm:presLayoutVars>
          <dgm:bulletEnabled val="1"/>
        </dgm:presLayoutVars>
      </dgm:prSet>
      <dgm:spPr/>
      <dgm:t>
        <a:bodyPr/>
        <a:lstStyle/>
        <a:p>
          <a:endParaRPr lang="en-US"/>
        </a:p>
      </dgm:t>
    </dgm:pt>
    <dgm:pt modelId="{06165BCC-C53B-4509-A7B0-C918D70AC7E5}" type="pres">
      <dgm:prSet presAssocID="{3288A313-7C08-4D0E-BB55-5319FF9188A1}" presName="Name13" presStyleLbl="parChTrans1D2" presStyleIdx="6" presStyleCnt="7"/>
      <dgm:spPr/>
      <dgm:t>
        <a:bodyPr/>
        <a:lstStyle/>
        <a:p>
          <a:endParaRPr lang="en-US"/>
        </a:p>
      </dgm:t>
    </dgm:pt>
    <dgm:pt modelId="{73186BEC-4FFB-4481-B3FC-034DE0FBEB1B}" type="pres">
      <dgm:prSet presAssocID="{45499656-60DD-49FD-80A2-8E87F7A8094C}" presName="childText" presStyleLbl="bgAcc1" presStyleIdx="6" presStyleCnt="7" custScaleX="233814">
        <dgm:presLayoutVars>
          <dgm:bulletEnabled val="1"/>
        </dgm:presLayoutVars>
      </dgm:prSet>
      <dgm:spPr/>
      <dgm:t>
        <a:bodyPr/>
        <a:lstStyle/>
        <a:p>
          <a:endParaRPr lang="en-US"/>
        </a:p>
      </dgm:t>
    </dgm:pt>
  </dgm:ptLst>
  <dgm:cxnLst>
    <dgm:cxn modelId="{72FC0C44-6ECF-454C-A3C7-0A33F0C5010D}" srcId="{836B2D2E-D07E-4282-BABE-9FF7D9E67627}" destId="{A3759DD1-25D8-4346-88AA-399EDD81B8D6}" srcOrd="0" destOrd="0" parTransId="{859A012E-7C0A-4D21-8FF3-1A5AE0444DA5}" sibTransId="{FFD3E799-E1F2-4E86-8A3B-124AF1DFAC2E}"/>
    <dgm:cxn modelId="{5FC3661B-1EF5-4293-8F69-79E173B06F3B}" type="presOf" srcId="{836B2D2E-D07E-4282-BABE-9FF7D9E67627}" destId="{42F54AC0-049A-4BC1-93CA-75CC5D3A3B3A}" srcOrd="1" destOrd="0" presId="urn:microsoft.com/office/officeart/2005/8/layout/hierarchy3"/>
    <dgm:cxn modelId="{EFAC6060-1412-4A10-8C6D-0ED10275B2F0}" type="presOf" srcId="{3E5CF69C-AAB6-4F26-8DAF-62C4F5150F75}" destId="{716D503C-34D2-4CD6-9602-6D8DEC3AE18F}" srcOrd="0" destOrd="0" presId="urn:microsoft.com/office/officeart/2005/8/layout/hierarchy3"/>
    <dgm:cxn modelId="{3074CFB7-A5C5-4AC7-BA4E-2E6618D3E508}" srcId="{416F9988-6A56-41FA-B21C-E46607FCFCB2}" destId="{836B2D2E-D07E-4282-BABE-9FF7D9E67627}" srcOrd="0" destOrd="0" parTransId="{C2DD9200-B422-40BE-94BF-5FF909538C12}" sibTransId="{77C228D6-87D3-4478-B8EE-3F18057DFD8E}"/>
    <dgm:cxn modelId="{99F836D1-ABFC-404F-B043-ABB7B338C310}" srcId="{3E5CF69C-AAB6-4F26-8DAF-62C4F5150F75}" destId="{2DD51C83-F014-45C1-A44C-08221505438F}" srcOrd="1" destOrd="0" parTransId="{42088906-719A-4C87-B73B-9B75F679CA8B}" sibTransId="{B2FFCDF9-6066-4229-A5BE-D690935F4521}"/>
    <dgm:cxn modelId="{5013AB1D-8204-48BF-8DB8-B7BE880415D5}" type="presOf" srcId="{0B86233F-E3BB-47B4-AF99-C5FB27FBE488}" destId="{59ED3CCA-F0B0-42C0-8A7B-D3D171BB343C}" srcOrd="0" destOrd="0" presId="urn:microsoft.com/office/officeart/2005/8/layout/hierarchy3"/>
    <dgm:cxn modelId="{C13E6F74-8CA4-40A3-9F80-4E94195D5F2A}" type="presOf" srcId="{CC9013DC-CD1D-4CD4-AAA8-D314D3D10FEB}" destId="{1AE0CED8-77D1-43C2-80FC-EAAA932F0F71}" srcOrd="0" destOrd="0" presId="urn:microsoft.com/office/officeart/2005/8/layout/hierarchy3"/>
    <dgm:cxn modelId="{C59B071F-C8E9-4D34-AEAF-52B45B31FEF1}" srcId="{3E5CF69C-AAB6-4F26-8DAF-62C4F5150F75}" destId="{45499656-60DD-49FD-80A2-8E87F7A8094C}" srcOrd="3" destOrd="0" parTransId="{3288A313-7C08-4D0E-BB55-5319FF9188A1}" sibTransId="{62216BCF-AF94-455A-B7BE-FC1A7887A79D}"/>
    <dgm:cxn modelId="{45585C61-41D6-42C3-A5B1-4EEEF50A8E1E}" type="presOf" srcId="{F73D4CE8-6AA7-4B01-A9DE-2820EB5101AE}" destId="{D26E7384-E2C8-44FA-8B3E-49701320DB14}" srcOrd="0" destOrd="0" presId="urn:microsoft.com/office/officeart/2005/8/layout/hierarchy3"/>
    <dgm:cxn modelId="{DCAC043F-97E2-4A7C-BBB2-45D083369959}" type="presOf" srcId="{2DD51C83-F014-45C1-A44C-08221505438F}" destId="{A8E0BA1F-6D89-4DBC-ACD5-DF695F78D406}" srcOrd="0" destOrd="0" presId="urn:microsoft.com/office/officeart/2005/8/layout/hierarchy3"/>
    <dgm:cxn modelId="{901244C3-E8CE-47DA-A779-0443CC91A845}" type="presOf" srcId="{6662BF1B-0482-494B-B863-03A5B3EB095B}" destId="{1A968A54-CE9D-45CF-8452-F862A4007245}" srcOrd="0" destOrd="0" presId="urn:microsoft.com/office/officeart/2005/8/layout/hierarchy3"/>
    <dgm:cxn modelId="{B151CD99-4CC6-460F-8485-718730D5B777}" type="presOf" srcId="{45499656-60DD-49FD-80A2-8E87F7A8094C}" destId="{73186BEC-4FFB-4481-B3FC-034DE0FBEB1B}" srcOrd="0" destOrd="0" presId="urn:microsoft.com/office/officeart/2005/8/layout/hierarchy3"/>
    <dgm:cxn modelId="{2B477FEA-5627-4A44-8891-5DBCDAEA1C9D}" type="presOf" srcId="{836B2D2E-D07E-4282-BABE-9FF7D9E67627}" destId="{FA2F219B-C49A-477E-829C-B4F4543E250D}" srcOrd="0" destOrd="0" presId="urn:microsoft.com/office/officeart/2005/8/layout/hierarchy3"/>
    <dgm:cxn modelId="{E603C784-38E7-40E4-AD07-71991BB3604B}" srcId="{3E5CF69C-AAB6-4F26-8DAF-62C4F5150F75}" destId="{CC9013DC-CD1D-4CD4-AAA8-D314D3D10FEB}" srcOrd="2" destOrd="0" parTransId="{F78A7FF3-F5F0-4A6F-BB6B-53D75C948181}" sibTransId="{A989D5F4-A63B-4F86-839A-656B274DDB84}"/>
    <dgm:cxn modelId="{8B196BD6-EF87-4F21-8B93-2705CDAB6173}" type="presOf" srcId="{416F9988-6A56-41FA-B21C-E46607FCFCB2}" destId="{4A6C04F0-7D8D-4E69-9CBC-7A1AB35DF9AC}" srcOrd="0" destOrd="0" presId="urn:microsoft.com/office/officeart/2005/8/layout/hierarchy3"/>
    <dgm:cxn modelId="{4A6A3AEF-CF73-46ED-BCF5-C237FDDA646E}" type="presOf" srcId="{A3759DD1-25D8-4346-88AA-399EDD81B8D6}" destId="{23452824-3ED4-4DD1-A9A7-D7A697C7D631}" srcOrd="0" destOrd="0" presId="urn:microsoft.com/office/officeart/2005/8/layout/hierarchy3"/>
    <dgm:cxn modelId="{FF2964C9-FD44-4C8D-8D67-BE47530DA441}" type="presOf" srcId="{E9A79CD1-7B11-4EC0-8216-CA0F6DCC4BC0}" destId="{AE393F86-2594-435C-A50A-660947CC7E13}" srcOrd="0" destOrd="0" presId="urn:microsoft.com/office/officeart/2005/8/layout/hierarchy3"/>
    <dgm:cxn modelId="{12079F5A-F3C5-4BDB-9896-C056DE82BAA8}" srcId="{3E5CF69C-AAB6-4F26-8DAF-62C4F5150F75}" destId="{51D44556-54E8-4CC8-AA96-2BA0DA9BF0AD}" srcOrd="0" destOrd="0" parTransId="{0B86233F-E3BB-47B4-AF99-C5FB27FBE488}" sibTransId="{C04FF009-14B5-4CF1-B7FB-845CEC4AAA00}"/>
    <dgm:cxn modelId="{2A83A772-0F14-4F51-83D3-A2C9A49CEAF9}" type="presOf" srcId="{3288A313-7C08-4D0E-BB55-5319FF9188A1}" destId="{06165BCC-C53B-4509-A7B0-C918D70AC7E5}" srcOrd="0" destOrd="0" presId="urn:microsoft.com/office/officeart/2005/8/layout/hierarchy3"/>
    <dgm:cxn modelId="{0B756D75-338C-4440-8638-3E50EC55E46F}" type="presOf" srcId="{F78A7FF3-F5F0-4A6F-BB6B-53D75C948181}" destId="{A426F20B-5C71-4113-A4CD-AF8C5C8517C3}" srcOrd="0" destOrd="0" presId="urn:microsoft.com/office/officeart/2005/8/layout/hierarchy3"/>
    <dgm:cxn modelId="{901D6762-5301-4CA6-B632-27199A625190}" srcId="{416F9988-6A56-41FA-B21C-E46607FCFCB2}" destId="{3E5CF69C-AAB6-4F26-8DAF-62C4F5150F75}" srcOrd="1" destOrd="0" parTransId="{AE3AFDB0-208E-4951-ADDC-0A576E550207}" sibTransId="{B1D1302E-4EE9-431B-B635-166243F894E9}"/>
    <dgm:cxn modelId="{C306C8D2-727B-487E-942C-9E32DB5F29DE}" srcId="{836B2D2E-D07E-4282-BABE-9FF7D9E67627}" destId="{2C5B6DA2-9EC8-41B6-9CA5-CED53CE6F8A5}" srcOrd="1" destOrd="0" parTransId="{E9A79CD1-7B11-4EC0-8216-CA0F6DCC4BC0}" sibTransId="{DB9B0423-0EF5-41AA-9D29-35E66B1609A9}"/>
    <dgm:cxn modelId="{87C1CC79-8E14-41CB-BD80-E0D806E22B81}" srcId="{836B2D2E-D07E-4282-BABE-9FF7D9E67627}" destId="{F73D4CE8-6AA7-4B01-A9DE-2820EB5101AE}" srcOrd="2" destOrd="0" parTransId="{6662BF1B-0482-494B-B863-03A5B3EB095B}" sibTransId="{7227973A-FC21-42ED-B437-8344B34ED165}"/>
    <dgm:cxn modelId="{C68F3800-1D64-4863-A69C-964CD3D32D33}" type="presOf" srcId="{859A012E-7C0A-4D21-8FF3-1A5AE0444DA5}" destId="{33257927-DF60-425F-BB7B-0CF7BDD980F6}" srcOrd="0" destOrd="0" presId="urn:microsoft.com/office/officeart/2005/8/layout/hierarchy3"/>
    <dgm:cxn modelId="{8E86FC21-AE6F-442C-90A0-0312CE42C986}" type="presOf" srcId="{51D44556-54E8-4CC8-AA96-2BA0DA9BF0AD}" destId="{9207B696-916F-43C2-9557-062AC0E38CED}" srcOrd="0" destOrd="0" presId="urn:microsoft.com/office/officeart/2005/8/layout/hierarchy3"/>
    <dgm:cxn modelId="{605A0E4B-1115-4640-B6F9-AAC1161ECCE2}" type="presOf" srcId="{42088906-719A-4C87-B73B-9B75F679CA8B}" destId="{342975D2-D6E6-448A-A7C3-5177E5B1B2FB}" srcOrd="0" destOrd="0" presId="urn:microsoft.com/office/officeart/2005/8/layout/hierarchy3"/>
    <dgm:cxn modelId="{DFE37D69-09FF-4A61-BFBA-0E62404BEE7E}" type="presOf" srcId="{3E5CF69C-AAB6-4F26-8DAF-62C4F5150F75}" destId="{0FC2F049-7604-4A6A-B4BE-9A65D0EE7119}" srcOrd="1" destOrd="0" presId="urn:microsoft.com/office/officeart/2005/8/layout/hierarchy3"/>
    <dgm:cxn modelId="{C8AA577B-BAC7-4A23-80F2-797B1B5EED6B}" type="presOf" srcId="{2C5B6DA2-9EC8-41B6-9CA5-CED53CE6F8A5}" destId="{0FD407AE-5F59-4119-BF6F-78E7ADA4B4D0}" srcOrd="0" destOrd="0" presId="urn:microsoft.com/office/officeart/2005/8/layout/hierarchy3"/>
    <dgm:cxn modelId="{BF72DB49-5E1F-4A78-A00D-E3D50B769C71}" type="presParOf" srcId="{4A6C04F0-7D8D-4E69-9CBC-7A1AB35DF9AC}" destId="{6B7852A9-D016-4473-B2CB-D03C58BE0900}" srcOrd="0" destOrd="0" presId="urn:microsoft.com/office/officeart/2005/8/layout/hierarchy3"/>
    <dgm:cxn modelId="{B8220ACD-8574-4EB5-BA3D-EA1C29314E69}" type="presParOf" srcId="{6B7852A9-D016-4473-B2CB-D03C58BE0900}" destId="{445F8938-4253-4608-9414-6526B42836A6}" srcOrd="0" destOrd="0" presId="urn:microsoft.com/office/officeart/2005/8/layout/hierarchy3"/>
    <dgm:cxn modelId="{9EF88222-C21B-466B-ABC0-CACF4490F193}" type="presParOf" srcId="{445F8938-4253-4608-9414-6526B42836A6}" destId="{FA2F219B-C49A-477E-829C-B4F4543E250D}" srcOrd="0" destOrd="0" presId="urn:microsoft.com/office/officeart/2005/8/layout/hierarchy3"/>
    <dgm:cxn modelId="{2539FA11-5024-489E-B544-44B1F025B89A}" type="presParOf" srcId="{445F8938-4253-4608-9414-6526B42836A6}" destId="{42F54AC0-049A-4BC1-93CA-75CC5D3A3B3A}" srcOrd="1" destOrd="0" presId="urn:microsoft.com/office/officeart/2005/8/layout/hierarchy3"/>
    <dgm:cxn modelId="{43B26650-112E-4A4F-870A-62674F707FEB}" type="presParOf" srcId="{6B7852A9-D016-4473-B2CB-D03C58BE0900}" destId="{A8F5AC62-A38D-411D-A804-94572B056570}" srcOrd="1" destOrd="0" presId="urn:microsoft.com/office/officeart/2005/8/layout/hierarchy3"/>
    <dgm:cxn modelId="{9CC0C52B-BCE3-4279-B85B-B091287B8DB1}" type="presParOf" srcId="{A8F5AC62-A38D-411D-A804-94572B056570}" destId="{33257927-DF60-425F-BB7B-0CF7BDD980F6}" srcOrd="0" destOrd="0" presId="urn:microsoft.com/office/officeart/2005/8/layout/hierarchy3"/>
    <dgm:cxn modelId="{D3113547-977C-4F1A-9436-6F9F5899E456}" type="presParOf" srcId="{A8F5AC62-A38D-411D-A804-94572B056570}" destId="{23452824-3ED4-4DD1-A9A7-D7A697C7D631}" srcOrd="1" destOrd="0" presId="urn:microsoft.com/office/officeart/2005/8/layout/hierarchy3"/>
    <dgm:cxn modelId="{3A747368-74FA-450A-BB5C-C7D8BD7C6556}" type="presParOf" srcId="{A8F5AC62-A38D-411D-A804-94572B056570}" destId="{AE393F86-2594-435C-A50A-660947CC7E13}" srcOrd="2" destOrd="0" presId="urn:microsoft.com/office/officeart/2005/8/layout/hierarchy3"/>
    <dgm:cxn modelId="{0A510DCA-63E6-4970-9262-B4E4402C8081}" type="presParOf" srcId="{A8F5AC62-A38D-411D-A804-94572B056570}" destId="{0FD407AE-5F59-4119-BF6F-78E7ADA4B4D0}" srcOrd="3" destOrd="0" presId="urn:microsoft.com/office/officeart/2005/8/layout/hierarchy3"/>
    <dgm:cxn modelId="{972D10B6-EFFF-403E-9FB8-3F1D41072D12}" type="presParOf" srcId="{A8F5AC62-A38D-411D-A804-94572B056570}" destId="{1A968A54-CE9D-45CF-8452-F862A4007245}" srcOrd="4" destOrd="0" presId="urn:microsoft.com/office/officeart/2005/8/layout/hierarchy3"/>
    <dgm:cxn modelId="{293DC90A-881F-4BD5-B14A-4AD525510ABC}" type="presParOf" srcId="{A8F5AC62-A38D-411D-A804-94572B056570}" destId="{D26E7384-E2C8-44FA-8B3E-49701320DB14}" srcOrd="5" destOrd="0" presId="urn:microsoft.com/office/officeart/2005/8/layout/hierarchy3"/>
    <dgm:cxn modelId="{AE93792E-2088-49EB-88B9-6F3131129A66}" type="presParOf" srcId="{4A6C04F0-7D8D-4E69-9CBC-7A1AB35DF9AC}" destId="{57DA817D-D444-435C-8F19-CAEE847DE0ED}" srcOrd="1" destOrd="0" presId="urn:microsoft.com/office/officeart/2005/8/layout/hierarchy3"/>
    <dgm:cxn modelId="{0ABBD0F9-57E6-4602-9597-7F0963CFCD95}" type="presParOf" srcId="{57DA817D-D444-435C-8F19-CAEE847DE0ED}" destId="{D46CFE2F-0830-446F-BB11-50B136805CFD}" srcOrd="0" destOrd="0" presId="urn:microsoft.com/office/officeart/2005/8/layout/hierarchy3"/>
    <dgm:cxn modelId="{92813892-1675-4675-881D-0E908C6F190C}" type="presParOf" srcId="{D46CFE2F-0830-446F-BB11-50B136805CFD}" destId="{716D503C-34D2-4CD6-9602-6D8DEC3AE18F}" srcOrd="0" destOrd="0" presId="urn:microsoft.com/office/officeart/2005/8/layout/hierarchy3"/>
    <dgm:cxn modelId="{BEAF6A07-077E-4B14-88B0-71C2E441034A}" type="presParOf" srcId="{D46CFE2F-0830-446F-BB11-50B136805CFD}" destId="{0FC2F049-7604-4A6A-B4BE-9A65D0EE7119}" srcOrd="1" destOrd="0" presId="urn:microsoft.com/office/officeart/2005/8/layout/hierarchy3"/>
    <dgm:cxn modelId="{8975D256-715F-4487-AEF4-CC1D8051470D}" type="presParOf" srcId="{57DA817D-D444-435C-8F19-CAEE847DE0ED}" destId="{12D26072-65F9-4225-8552-A2796A243713}" srcOrd="1" destOrd="0" presId="urn:microsoft.com/office/officeart/2005/8/layout/hierarchy3"/>
    <dgm:cxn modelId="{752FF8F4-4272-443A-A391-9FCF5CC8E50D}" type="presParOf" srcId="{12D26072-65F9-4225-8552-A2796A243713}" destId="{59ED3CCA-F0B0-42C0-8A7B-D3D171BB343C}" srcOrd="0" destOrd="0" presId="urn:microsoft.com/office/officeart/2005/8/layout/hierarchy3"/>
    <dgm:cxn modelId="{CEBF364F-82B5-4713-8E7C-9FF49F703F14}" type="presParOf" srcId="{12D26072-65F9-4225-8552-A2796A243713}" destId="{9207B696-916F-43C2-9557-062AC0E38CED}" srcOrd="1" destOrd="0" presId="urn:microsoft.com/office/officeart/2005/8/layout/hierarchy3"/>
    <dgm:cxn modelId="{1E799546-33A1-4220-A7C5-2F814BCEEBD0}" type="presParOf" srcId="{12D26072-65F9-4225-8552-A2796A243713}" destId="{342975D2-D6E6-448A-A7C3-5177E5B1B2FB}" srcOrd="2" destOrd="0" presId="urn:microsoft.com/office/officeart/2005/8/layout/hierarchy3"/>
    <dgm:cxn modelId="{BCB4EFE0-7574-4CD8-ACE0-F8F844DE83D8}" type="presParOf" srcId="{12D26072-65F9-4225-8552-A2796A243713}" destId="{A8E0BA1F-6D89-4DBC-ACD5-DF695F78D406}" srcOrd="3" destOrd="0" presId="urn:microsoft.com/office/officeart/2005/8/layout/hierarchy3"/>
    <dgm:cxn modelId="{AA2F0054-4398-4D5D-AA99-EA8DB1429683}" type="presParOf" srcId="{12D26072-65F9-4225-8552-A2796A243713}" destId="{A426F20B-5C71-4113-A4CD-AF8C5C8517C3}" srcOrd="4" destOrd="0" presId="urn:microsoft.com/office/officeart/2005/8/layout/hierarchy3"/>
    <dgm:cxn modelId="{9C7FEA4B-5DDF-434A-BFA9-05EFB45EDE7F}" type="presParOf" srcId="{12D26072-65F9-4225-8552-A2796A243713}" destId="{1AE0CED8-77D1-43C2-80FC-EAAA932F0F71}" srcOrd="5" destOrd="0" presId="urn:microsoft.com/office/officeart/2005/8/layout/hierarchy3"/>
    <dgm:cxn modelId="{1E81B6C8-65BC-445F-B843-D1FF8C0B6ACB}" type="presParOf" srcId="{12D26072-65F9-4225-8552-A2796A243713}" destId="{06165BCC-C53B-4509-A7B0-C918D70AC7E5}" srcOrd="6" destOrd="0" presId="urn:microsoft.com/office/officeart/2005/8/layout/hierarchy3"/>
    <dgm:cxn modelId="{EEE1A551-0C27-4174-A3D3-5EF25C7F0EF4}" type="presParOf" srcId="{12D26072-65F9-4225-8552-A2796A243713}" destId="{73186BEC-4FFB-4481-B3FC-034DE0FBEB1B}"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F219B-C49A-477E-829C-B4F4543E250D}">
      <dsp:nvSpPr>
        <dsp:cNvPr id="0" name=""/>
        <dsp:cNvSpPr/>
      </dsp:nvSpPr>
      <dsp:spPr>
        <a:xfrm>
          <a:off x="0" y="3320"/>
          <a:ext cx="3189557" cy="575435"/>
        </a:xfrm>
        <a:prstGeom prst="roundRect">
          <a:avLst>
            <a:gd name="adj" fmla="val 10000"/>
          </a:avLst>
        </a:prstGeom>
        <a:solidFill>
          <a:srgbClr val="92D05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US" sz="2700" kern="1200" dirty="0"/>
            <a:t>Certification</a:t>
          </a:r>
        </a:p>
      </dsp:txBody>
      <dsp:txXfrm>
        <a:off x="16854" y="20174"/>
        <a:ext cx="3155849" cy="541727"/>
      </dsp:txXfrm>
    </dsp:sp>
    <dsp:sp modelId="{33257927-DF60-425F-BB7B-0CF7BDD980F6}">
      <dsp:nvSpPr>
        <dsp:cNvPr id="0" name=""/>
        <dsp:cNvSpPr/>
      </dsp:nvSpPr>
      <dsp:spPr>
        <a:xfrm>
          <a:off x="318955" y="578755"/>
          <a:ext cx="320602" cy="843342"/>
        </a:xfrm>
        <a:custGeom>
          <a:avLst/>
          <a:gdLst/>
          <a:ahLst/>
          <a:cxnLst/>
          <a:rect l="0" t="0" r="0" b="0"/>
          <a:pathLst>
            <a:path>
              <a:moveTo>
                <a:pt x="0" y="0"/>
              </a:moveTo>
              <a:lnTo>
                <a:pt x="0" y="843342"/>
              </a:lnTo>
              <a:lnTo>
                <a:pt x="320602" y="8433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452824-3ED4-4DD1-A9A7-D7A697C7D631}">
      <dsp:nvSpPr>
        <dsp:cNvPr id="0" name=""/>
        <dsp:cNvSpPr/>
      </dsp:nvSpPr>
      <dsp:spPr>
        <a:xfrm>
          <a:off x="639557" y="878062"/>
          <a:ext cx="3427927" cy="1088072"/>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a:spcBef>
              <a:spcPct val="0"/>
            </a:spcBef>
          </a:pPr>
          <a:endParaRPr lang="en-US" sz="1400" b="1" dirty="0"/>
        </a:p>
        <a:p>
          <a:pPr lvl="0" algn="ctr">
            <a:spcBef>
              <a:spcPct val="0"/>
            </a:spcBef>
          </a:pPr>
          <a:r>
            <a:rPr lang="en-US" sz="1400" b="1" dirty="0"/>
            <a:t>Netal Chauhan</a:t>
          </a:r>
        </a:p>
        <a:p>
          <a:pPr lvl="0" algn="ctr">
            <a:spcBef>
              <a:spcPct val="0"/>
            </a:spcBef>
          </a:pPr>
          <a:r>
            <a:rPr lang="en-US" sz="1400" b="1" dirty="0">
              <a:solidFill>
                <a:prstClr val="black">
                  <a:hueOff val="0"/>
                  <a:satOff val="0"/>
                  <a:lumOff val="0"/>
                  <a:alphaOff val="0"/>
                </a:prstClr>
              </a:solidFill>
              <a:latin typeface="Calibri" panose="020F0502020204030204"/>
              <a:ea typeface="+mn-ea"/>
              <a:cs typeface="+mn-cs"/>
            </a:rPr>
            <a:t>SAP BTP Extension Developer,</a:t>
          </a:r>
        </a:p>
        <a:p>
          <a:pPr lvl="0" algn="ctr">
            <a:spcBef>
              <a:spcPct val="0"/>
            </a:spcBef>
          </a:pPr>
          <a:r>
            <a:rPr lang="en-US" sz="1400" b="1" dirty="0"/>
            <a:t>SAP Fiori Application Developer,</a:t>
          </a:r>
        </a:p>
        <a:p>
          <a:pPr lvl="0" algn="ctr">
            <a:spcBef>
              <a:spcPct val="0"/>
            </a:spcBef>
          </a:pPr>
          <a:r>
            <a:rPr lang="en-US" sz="1400" b="1" dirty="0"/>
            <a:t>ABAP for HANA 2.0</a:t>
          </a:r>
          <a:endParaRPr lang="en-US" sz="1400" b="1" kern="1200" dirty="0">
            <a:latin typeface="Calibri Light" panose="020F0302020204030204"/>
            <a:ea typeface="+mn-ea"/>
            <a:cs typeface="Calibri Light" panose="020F0302020204030204"/>
          </a:endParaRPr>
        </a:p>
        <a:p>
          <a:pPr marL="0" lvl="0" algn="ctr" defTabSz="622300" rtl="0">
            <a:lnSpc>
              <a:spcPct val="100000"/>
            </a:lnSpc>
            <a:spcBef>
              <a:spcPct val="0"/>
            </a:spcBef>
            <a:spcAft>
              <a:spcPct val="35000"/>
            </a:spcAft>
          </a:pPr>
          <a:endParaRPr lang="en-US" sz="1400" b="1" kern="1200" dirty="0">
            <a:latin typeface="Calibri Light" panose="020F0302020204030204"/>
            <a:ea typeface="+mn-ea"/>
            <a:cs typeface="Calibri Light" panose="020F0302020204030204"/>
          </a:endParaRPr>
        </a:p>
      </dsp:txBody>
      <dsp:txXfrm>
        <a:off x="671426" y="909931"/>
        <a:ext cx="3364189" cy="1024334"/>
      </dsp:txXfrm>
    </dsp:sp>
    <dsp:sp modelId="{AE393F86-2594-435C-A50A-660947CC7E13}">
      <dsp:nvSpPr>
        <dsp:cNvPr id="0" name=""/>
        <dsp:cNvSpPr/>
      </dsp:nvSpPr>
      <dsp:spPr>
        <a:xfrm>
          <a:off x="318955" y="578755"/>
          <a:ext cx="320602" cy="2066428"/>
        </a:xfrm>
        <a:custGeom>
          <a:avLst/>
          <a:gdLst/>
          <a:ahLst/>
          <a:cxnLst/>
          <a:rect l="0" t="0" r="0" b="0"/>
          <a:pathLst>
            <a:path>
              <a:moveTo>
                <a:pt x="0" y="0"/>
              </a:moveTo>
              <a:lnTo>
                <a:pt x="0" y="2066428"/>
              </a:lnTo>
              <a:lnTo>
                <a:pt x="320602" y="20664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D407AE-5F59-4119-BF6F-78E7ADA4B4D0}">
      <dsp:nvSpPr>
        <dsp:cNvPr id="0" name=""/>
        <dsp:cNvSpPr/>
      </dsp:nvSpPr>
      <dsp:spPr>
        <a:xfrm>
          <a:off x="639557" y="2192484"/>
          <a:ext cx="3494811" cy="905398"/>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ABAP for HANA 2.0</a:t>
          </a:r>
        </a:p>
      </dsp:txBody>
      <dsp:txXfrm>
        <a:off x="666075" y="2219002"/>
        <a:ext cx="3441775" cy="852362"/>
      </dsp:txXfrm>
    </dsp:sp>
    <dsp:sp modelId="{1A968A54-CE9D-45CF-8452-F862A4007245}">
      <dsp:nvSpPr>
        <dsp:cNvPr id="0" name=""/>
        <dsp:cNvSpPr/>
      </dsp:nvSpPr>
      <dsp:spPr>
        <a:xfrm>
          <a:off x="318955" y="578755"/>
          <a:ext cx="320602" cy="3198177"/>
        </a:xfrm>
        <a:custGeom>
          <a:avLst/>
          <a:gdLst/>
          <a:ahLst/>
          <a:cxnLst/>
          <a:rect l="0" t="0" r="0" b="0"/>
          <a:pathLst>
            <a:path>
              <a:moveTo>
                <a:pt x="0" y="0"/>
              </a:moveTo>
              <a:lnTo>
                <a:pt x="0" y="3198177"/>
              </a:lnTo>
              <a:lnTo>
                <a:pt x="320602" y="31981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6E7384-E2C8-44FA-8B3E-49701320DB14}">
      <dsp:nvSpPr>
        <dsp:cNvPr id="0" name=""/>
        <dsp:cNvSpPr/>
      </dsp:nvSpPr>
      <dsp:spPr>
        <a:xfrm>
          <a:off x="639557" y="3324233"/>
          <a:ext cx="3511542" cy="905398"/>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ABAP with SAP Netweaver 7.41</a:t>
          </a:r>
        </a:p>
      </dsp:txBody>
      <dsp:txXfrm>
        <a:off x="666075" y="3350751"/>
        <a:ext cx="3458506" cy="852362"/>
      </dsp:txXfrm>
    </dsp:sp>
    <dsp:sp modelId="{716D503C-34D2-4CD6-9602-6D8DEC3AE18F}">
      <dsp:nvSpPr>
        <dsp:cNvPr id="0" name=""/>
        <dsp:cNvSpPr/>
      </dsp:nvSpPr>
      <dsp:spPr>
        <a:xfrm>
          <a:off x="3968271" y="0"/>
          <a:ext cx="3177642" cy="606028"/>
        </a:xfrm>
        <a:prstGeom prst="roundRect">
          <a:avLst>
            <a:gd name="adj" fmla="val 10000"/>
          </a:avLst>
        </a:prstGeom>
        <a:solidFill>
          <a:srgbClr val="92D050"/>
        </a:solidFill>
        <a:ln w="12700" cap="flat" cmpd="sng" algn="ctr">
          <a:noFill/>
          <a:prstDash val="solid"/>
          <a:miter lim="800000"/>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US" sz="2700" kern="1200" dirty="0"/>
            <a:t>S/4 HANA Experience</a:t>
          </a:r>
        </a:p>
      </dsp:txBody>
      <dsp:txXfrm>
        <a:off x="3986021" y="17750"/>
        <a:ext cx="3142142" cy="570528"/>
      </dsp:txXfrm>
    </dsp:sp>
    <dsp:sp modelId="{59ED3CCA-F0B0-42C0-8A7B-D3D171BB343C}">
      <dsp:nvSpPr>
        <dsp:cNvPr id="0" name=""/>
        <dsp:cNvSpPr/>
      </dsp:nvSpPr>
      <dsp:spPr>
        <a:xfrm>
          <a:off x="4286035" y="606028"/>
          <a:ext cx="317764" cy="755326"/>
        </a:xfrm>
        <a:custGeom>
          <a:avLst/>
          <a:gdLst/>
          <a:ahLst/>
          <a:cxnLst/>
          <a:rect l="0" t="0" r="0" b="0"/>
          <a:pathLst>
            <a:path>
              <a:moveTo>
                <a:pt x="0" y="0"/>
              </a:moveTo>
              <a:lnTo>
                <a:pt x="0" y="755326"/>
              </a:lnTo>
              <a:lnTo>
                <a:pt x="317764" y="75532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07B696-916F-43C2-9557-062AC0E38CED}">
      <dsp:nvSpPr>
        <dsp:cNvPr id="0" name=""/>
        <dsp:cNvSpPr/>
      </dsp:nvSpPr>
      <dsp:spPr>
        <a:xfrm>
          <a:off x="4603800" y="908655"/>
          <a:ext cx="3392450" cy="905398"/>
        </a:xfrm>
        <a:prstGeom prst="roundRect">
          <a:avLst>
            <a:gd name="adj" fmla="val 10000"/>
          </a:avLst>
        </a:prstGeom>
        <a:solidFill>
          <a:schemeClr val="accent4">
            <a:lumMod val="20000"/>
            <a:lumOff val="80000"/>
            <a:alpha val="90000"/>
          </a:schemeClr>
        </a:solidFill>
        <a:ln w="12700" cap="flat" cmpd="sng" algn="ctr">
          <a:solidFill>
            <a:srgbClr val="4472C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endParaRPr lang="en-US" sz="1400" b="1" kern="1200" dirty="0">
            <a:solidFill>
              <a:prstClr val="black">
                <a:hueOff val="0"/>
                <a:satOff val="0"/>
                <a:lumOff val="0"/>
                <a:alphaOff val="0"/>
              </a:prstClr>
            </a:solidFill>
            <a:latin typeface="Calibri" panose="020F0502020204030204"/>
            <a:ea typeface="+mn-ea"/>
            <a:cs typeface="+mn-cs"/>
          </a:endParaRPr>
        </a:p>
        <a:p>
          <a:pPr marL="0" lvl="0" algn="ctr" defTabSz="622300">
            <a:lnSpc>
              <a:spcPct val="90000"/>
            </a:lnSpc>
            <a:spcBef>
              <a:spcPct val="0"/>
            </a:spcBef>
            <a:spcAft>
              <a:spcPct val="35000"/>
            </a:spcAft>
            <a:buNone/>
          </a:pPr>
          <a:r>
            <a:rPr lang="en-US" sz="1400" b="1" kern="1200" dirty="0">
              <a:solidFill>
                <a:prstClr val="black">
                  <a:hueOff val="0"/>
                  <a:satOff val="0"/>
                  <a:lumOff val="0"/>
                  <a:alphaOff val="0"/>
                </a:prstClr>
              </a:solidFill>
              <a:latin typeface="Calibri" panose="020F0502020204030204"/>
              <a:ea typeface="+mn-ea"/>
              <a:cs typeface="+mn-cs"/>
            </a:rPr>
            <a:t>Akshay Rajkumar</a:t>
          </a:r>
        </a:p>
        <a:p>
          <a:pPr marL="0" lvl="0" algn="ctr" defTabSz="622300">
            <a:lnSpc>
              <a:spcPct val="90000"/>
            </a:lnSpc>
            <a:spcBef>
              <a:spcPct val="0"/>
            </a:spcBef>
            <a:spcAft>
              <a:spcPct val="35000"/>
            </a:spcAft>
            <a:buNone/>
          </a:pPr>
          <a:r>
            <a:rPr lang="en-US" sz="1400" b="1" kern="1200" dirty="0">
              <a:solidFill>
                <a:prstClr val="black">
                  <a:hueOff val="0"/>
                  <a:satOff val="0"/>
                  <a:lumOff val="0"/>
                  <a:alphaOff val="0"/>
                </a:prstClr>
              </a:solidFill>
              <a:latin typeface="Calibri" panose="020F0502020204030204"/>
              <a:ea typeface="+mn-ea"/>
              <a:cs typeface="+mn-cs"/>
            </a:rPr>
            <a:t>SAP S/4 HANA 2021</a:t>
          </a:r>
        </a:p>
        <a:p>
          <a:pPr marL="0" lvl="0" algn="ctr" defTabSz="622300">
            <a:lnSpc>
              <a:spcPct val="90000"/>
            </a:lnSpc>
            <a:spcBef>
              <a:spcPct val="0"/>
            </a:spcBef>
            <a:spcAft>
              <a:spcPct val="35000"/>
            </a:spcAft>
            <a:buNone/>
          </a:pPr>
          <a:endParaRPr lang="en-US" sz="1400" b="1" kern="1200" dirty="0">
            <a:solidFill>
              <a:prstClr val="black">
                <a:hueOff val="0"/>
                <a:satOff val="0"/>
                <a:lumOff val="0"/>
                <a:alphaOff val="0"/>
              </a:prstClr>
            </a:solidFill>
            <a:latin typeface="Calibri" panose="020F0502020204030204"/>
            <a:ea typeface="+mn-ea"/>
            <a:cs typeface="+mn-cs"/>
          </a:endParaRPr>
        </a:p>
      </dsp:txBody>
      <dsp:txXfrm>
        <a:off x="4630318" y="935173"/>
        <a:ext cx="3339414" cy="852362"/>
      </dsp:txXfrm>
    </dsp:sp>
    <dsp:sp modelId="{342975D2-D6E6-448A-A7C3-5177E5B1B2FB}">
      <dsp:nvSpPr>
        <dsp:cNvPr id="0" name=""/>
        <dsp:cNvSpPr/>
      </dsp:nvSpPr>
      <dsp:spPr>
        <a:xfrm>
          <a:off x="4286035" y="606028"/>
          <a:ext cx="317764" cy="1887075"/>
        </a:xfrm>
        <a:custGeom>
          <a:avLst/>
          <a:gdLst/>
          <a:ahLst/>
          <a:cxnLst/>
          <a:rect l="0" t="0" r="0" b="0"/>
          <a:pathLst>
            <a:path>
              <a:moveTo>
                <a:pt x="0" y="0"/>
              </a:moveTo>
              <a:lnTo>
                <a:pt x="0" y="1887075"/>
              </a:lnTo>
              <a:lnTo>
                <a:pt x="317764" y="18870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E0BA1F-6D89-4DBC-ACD5-DF695F78D406}">
      <dsp:nvSpPr>
        <dsp:cNvPr id="0" name=""/>
        <dsp:cNvSpPr/>
      </dsp:nvSpPr>
      <dsp:spPr>
        <a:xfrm>
          <a:off x="4603800" y="2040404"/>
          <a:ext cx="3421640" cy="905398"/>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Business suite on HANA</a:t>
          </a:r>
          <a:endParaRPr lang="en-US" sz="1400" b="1" kern="1200" dirty="0">
            <a:solidFill>
              <a:prstClr val="black">
                <a:hueOff val="0"/>
                <a:satOff val="0"/>
                <a:lumOff val="0"/>
                <a:alphaOff val="0"/>
              </a:prstClr>
            </a:solidFill>
            <a:latin typeface="Calibri" panose="020F0502020204030204"/>
            <a:ea typeface="+mn-ea"/>
            <a:cs typeface="+mn-cs"/>
          </a:endParaRPr>
        </a:p>
      </dsp:txBody>
      <dsp:txXfrm>
        <a:off x="4630318" y="2066922"/>
        <a:ext cx="3368604" cy="852362"/>
      </dsp:txXfrm>
    </dsp:sp>
    <dsp:sp modelId="{A426F20B-5C71-4113-A4CD-AF8C5C8517C3}">
      <dsp:nvSpPr>
        <dsp:cNvPr id="0" name=""/>
        <dsp:cNvSpPr/>
      </dsp:nvSpPr>
      <dsp:spPr>
        <a:xfrm>
          <a:off x="4286035" y="606028"/>
          <a:ext cx="284083" cy="3053609"/>
        </a:xfrm>
        <a:custGeom>
          <a:avLst/>
          <a:gdLst/>
          <a:ahLst/>
          <a:cxnLst/>
          <a:rect l="0" t="0" r="0" b="0"/>
          <a:pathLst>
            <a:path>
              <a:moveTo>
                <a:pt x="0" y="0"/>
              </a:moveTo>
              <a:lnTo>
                <a:pt x="0" y="3053609"/>
              </a:lnTo>
              <a:lnTo>
                <a:pt x="284083" y="30536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E0CED8-77D1-43C2-80FC-EAAA932F0F71}">
      <dsp:nvSpPr>
        <dsp:cNvPr id="0" name=""/>
        <dsp:cNvSpPr/>
      </dsp:nvSpPr>
      <dsp:spPr>
        <a:xfrm>
          <a:off x="4570119" y="3206938"/>
          <a:ext cx="3389915" cy="905398"/>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SAP S/4 HANA 1805/1902</a:t>
          </a:r>
          <a:endParaRPr lang="en-US" sz="1400" b="1" kern="1200" dirty="0">
            <a:solidFill>
              <a:prstClr val="black">
                <a:hueOff val="0"/>
                <a:satOff val="0"/>
                <a:lumOff val="0"/>
                <a:alphaOff val="0"/>
              </a:prstClr>
            </a:solidFill>
            <a:latin typeface="Calibri" panose="020F0502020204030204"/>
            <a:ea typeface="+mn-ea"/>
            <a:cs typeface="+mn-cs"/>
          </a:endParaRPr>
        </a:p>
      </dsp:txBody>
      <dsp:txXfrm>
        <a:off x="4596637" y="3233456"/>
        <a:ext cx="3336879" cy="852362"/>
      </dsp:txXfrm>
    </dsp:sp>
    <dsp:sp modelId="{06165BCC-C53B-4509-A7B0-C918D70AC7E5}">
      <dsp:nvSpPr>
        <dsp:cNvPr id="0" name=""/>
        <dsp:cNvSpPr/>
      </dsp:nvSpPr>
      <dsp:spPr>
        <a:xfrm>
          <a:off x="4286035" y="606028"/>
          <a:ext cx="317764" cy="4150572"/>
        </a:xfrm>
        <a:custGeom>
          <a:avLst/>
          <a:gdLst/>
          <a:ahLst/>
          <a:cxnLst/>
          <a:rect l="0" t="0" r="0" b="0"/>
          <a:pathLst>
            <a:path>
              <a:moveTo>
                <a:pt x="0" y="0"/>
              </a:moveTo>
              <a:lnTo>
                <a:pt x="0" y="4150572"/>
              </a:lnTo>
              <a:lnTo>
                <a:pt x="317764" y="415057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186BEC-4FFB-4481-B3FC-034DE0FBEB1B}">
      <dsp:nvSpPr>
        <dsp:cNvPr id="0" name=""/>
        <dsp:cNvSpPr/>
      </dsp:nvSpPr>
      <dsp:spPr>
        <a:xfrm>
          <a:off x="4603800" y="4303901"/>
          <a:ext cx="3387119" cy="905398"/>
        </a:xfrm>
        <a:prstGeom prst="roundRect">
          <a:avLst>
            <a:gd name="adj" fmla="val 10000"/>
          </a:avLst>
        </a:prstGeom>
        <a:solidFill>
          <a:schemeClr val="accent4">
            <a:lumMod val="20000"/>
            <a:lumOff val="80000"/>
            <a:alpha val="9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Parth Patel</a:t>
          </a:r>
        </a:p>
        <a:p>
          <a:pPr marL="0" lvl="0" algn="ctr" defTabSz="622300">
            <a:lnSpc>
              <a:spcPct val="90000"/>
            </a:lnSpc>
            <a:spcBef>
              <a:spcPct val="0"/>
            </a:spcBef>
            <a:spcAft>
              <a:spcPct val="35000"/>
            </a:spcAft>
            <a:buNone/>
          </a:pPr>
          <a:r>
            <a:rPr lang="en-US" sz="1400" b="1" kern="1200">
              <a:solidFill>
                <a:prstClr val="black">
                  <a:hueOff val="0"/>
                  <a:satOff val="0"/>
                  <a:lumOff val="0"/>
                  <a:alphaOff val="0"/>
                </a:prstClr>
              </a:solidFill>
              <a:latin typeface="Calibri" panose="020F0502020204030204"/>
              <a:ea typeface="+mn-ea"/>
              <a:cs typeface="+mn-cs"/>
            </a:rPr>
            <a:t>SAP S/4 HANA 1610</a:t>
          </a:r>
          <a:endParaRPr lang="en-US" sz="1400" b="1" kern="1200" dirty="0">
            <a:solidFill>
              <a:prstClr val="black">
                <a:hueOff val="0"/>
                <a:satOff val="0"/>
                <a:lumOff val="0"/>
                <a:alphaOff val="0"/>
              </a:prstClr>
            </a:solidFill>
            <a:latin typeface="Calibri" panose="020F0502020204030204"/>
            <a:ea typeface="+mn-ea"/>
            <a:cs typeface="+mn-cs"/>
          </a:endParaRPr>
        </a:p>
      </dsp:txBody>
      <dsp:txXfrm>
        <a:off x="4630318" y="4330419"/>
        <a:ext cx="3334083" cy="8523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F219B-C49A-477E-829C-B4F4543E250D}">
      <dsp:nvSpPr>
        <dsp:cNvPr id="0" name=""/>
        <dsp:cNvSpPr/>
      </dsp:nvSpPr>
      <dsp:spPr>
        <a:xfrm>
          <a:off x="0" y="2423"/>
          <a:ext cx="3189557" cy="575435"/>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US" sz="2700" kern="1200"/>
            <a:t>Certification</a:t>
          </a:r>
        </a:p>
      </dsp:txBody>
      <dsp:txXfrm>
        <a:off x="16854" y="19277"/>
        <a:ext cx="3155849" cy="541727"/>
      </dsp:txXfrm>
    </dsp:sp>
    <dsp:sp modelId="{33257927-DF60-425F-BB7B-0CF7BDD980F6}">
      <dsp:nvSpPr>
        <dsp:cNvPr id="0" name=""/>
        <dsp:cNvSpPr/>
      </dsp:nvSpPr>
      <dsp:spPr>
        <a:xfrm>
          <a:off x="318955" y="577859"/>
          <a:ext cx="320602" cy="844239"/>
        </a:xfrm>
        <a:custGeom>
          <a:avLst/>
          <a:gdLst/>
          <a:ahLst/>
          <a:cxnLst/>
          <a:rect l="0" t="0" r="0" b="0"/>
          <a:pathLst>
            <a:path>
              <a:moveTo>
                <a:pt x="0" y="0"/>
              </a:moveTo>
              <a:lnTo>
                <a:pt x="0" y="844239"/>
              </a:lnTo>
              <a:lnTo>
                <a:pt x="320602" y="844239"/>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23452824-3ED4-4DD1-A9A7-D7A697C7D631}">
      <dsp:nvSpPr>
        <dsp:cNvPr id="0" name=""/>
        <dsp:cNvSpPr/>
      </dsp:nvSpPr>
      <dsp:spPr>
        <a:xfrm>
          <a:off x="639557" y="878062"/>
          <a:ext cx="3427927" cy="1088072"/>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a:spcBef>
              <a:spcPct val="0"/>
            </a:spcBef>
          </a:pPr>
          <a:endParaRPr lang="en-US" sz="1400" b="1"/>
        </a:p>
        <a:p>
          <a:pPr lvl="0" algn="ctr">
            <a:spcBef>
              <a:spcPct val="0"/>
            </a:spcBef>
          </a:pPr>
          <a:r>
            <a:rPr lang="en-US" sz="1400" b="1"/>
            <a:t>Netal Chauhan</a:t>
          </a:r>
        </a:p>
        <a:p>
          <a:pPr lvl="0" algn="ctr">
            <a:spcBef>
              <a:spcPct val="0"/>
            </a:spcBef>
          </a:pPr>
          <a:r>
            <a:rPr lang="en-US" sz="1400" b="1">
              <a:latin typeface="Calibri" panose="020F0502020204030204"/>
              <a:ea typeface="+mn-ea"/>
              <a:cs typeface="+mn-cs"/>
            </a:rPr>
            <a:t>SAP BTP Extension Developer,</a:t>
          </a:r>
        </a:p>
        <a:p>
          <a:pPr lvl="0" algn="ctr">
            <a:spcBef>
              <a:spcPct val="0"/>
            </a:spcBef>
          </a:pPr>
          <a:r>
            <a:rPr lang="en-US" sz="1400" b="1"/>
            <a:t>SAP Fiori Application Developer,</a:t>
          </a:r>
        </a:p>
        <a:p>
          <a:pPr lvl="0" algn="ctr">
            <a:spcBef>
              <a:spcPct val="0"/>
            </a:spcBef>
          </a:pPr>
          <a:r>
            <a:rPr lang="en-US" sz="1400" b="1"/>
            <a:t>ABAP for HANA 2.0</a:t>
          </a:r>
          <a:endParaRPr lang="en-US" sz="1400" b="1" kern="1200">
            <a:latin typeface="Calibri Light" panose="020F0302020204030204"/>
            <a:ea typeface="+mn-ea"/>
            <a:cs typeface="Calibri Light" panose="020F0302020204030204"/>
          </a:endParaRPr>
        </a:p>
        <a:p>
          <a:pPr marL="0" lvl="0" algn="ctr" defTabSz="622300" rtl="0">
            <a:lnSpc>
              <a:spcPct val="100000"/>
            </a:lnSpc>
            <a:spcBef>
              <a:spcPct val="0"/>
            </a:spcBef>
            <a:spcAft>
              <a:spcPct val="35000"/>
            </a:spcAft>
          </a:pPr>
          <a:endParaRPr lang="en-US" sz="1400" b="1" kern="1200">
            <a:latin typeface="Calibri Light" panose="020F0302020204030204"/>
            <a:ea typeface="+mn-ea"/>
            <a:cs typeface="Calibri Light" panose="020F0302020204030204"/>
          </a:endParaRPr>
        </a:p>
      </dsp:txBody>
      <dsp:txXfrm>
        <a:off x="671426" y="909931"/>
        <a:ext cx="3364189" cy="1024334"/>
      </dsp:txXfrm>
    </dsp:sp>
    <dsp:sp modelId="{AE393F86-2594-435C-A50A-660947CC7E13}">
      <dsp:nvSpPr>
        <dsp:cNvPr id="0" name=""/>
        <dsp:cNvSpPr/>
      </dsp:nvSpPr>
      <dsp:spPr>
        <a:xfrm>
          <a:off x="318955" y="577859"/>
          <a:ext cx="320602" cy="2067324"/>
        </a:xfrm>
        <a:custGeom>
          <a:avLst/>
          <a:gdLst/>
          <a:ahLst/>
          <a:cxnLst/>
          <a:rect l="0" t="0" r="0" b="0"/>
          <a:pathLst>
            <a:path>
              <a:moveTo>
                <a:pt x="0" y="0"/>
              </a:moveTo>
              <a:lnTo>
                <a:pt x="0" y="2067324"/>
              </a:lnTo>
              <a:lnTo>
                <a:pt x="320602" y="2067324"/>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FD407AE-5F59-4119-BF6F-78E7ADA4B4D0}">
      <dsp:nvSpPr>
        <dsp:cNvPr id="0" name=""/>
        <dsp:cNvSpPr/>
      </dsp:nvSpPr>
      <dsp:spPr>
        <a:xfrm>
          <a:off x="639557" y="2192484"/>
          <a:ext cx="3494811"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ABAP for HANA 2.0</a:t>
          </a:r>
        </a:p>
      </dsp:txBody>
      <dsp:txXfrm>
        <a:off x="666075" y="2219002"/>
        <a:ext cx="3441775" cy="852362"/>
      </dsp:txXfrm>
    </dsp:sp>
    <dsp:sp modelId="{1A968A54-CE9D-45CF-8452-F862A4007245}">
      <dsp:nvSpPr>
        <dsp:cNvPr id="0" name=""/>
        <dsp:cNvSpPr/>
      </dsp:nvSpPr>
      <dsp:spPr>
        <a:xfrm>
          <a:off x="318955" y="577859"/>
          <a:ext cx="320602" cy="3199073"/>
        </a:xfrm>
        <a:custGeom>
          <a:avLst/>
          <a:gdLst/>
          <a:ahLst/>
          <a:cxnLst/>
          <a:rect l="0" t="0" r="0" b="0"/>
          <a:pathLst>
            <a:path>
              <a:moveTo>
                <a:pt x="0" y="0"/>
              </a:moveTo>
              <a:lnTo>
                <a:pt x="0" y="3199073"/>
              </a:lnTo>
              <a:lnTo>
                <a:pt x="320602" y="3199073"/>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26E7384-E2C8-44FA-8B3E-49701320DB14}">
      <dsp:nvSpPr>
        <dsp:cNvPr id="0" name=""/>
        <dsp:cNvSpPr/>
      </dsp:nvSpPr>
      <dsp:spPr>
        <a:xfrm>
          <a:off x="639557" y="3324233"/>
          <a:ext cx="3511542"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ABAP with SAP Netweaver 7.41</a:t>
          </a:r>
        </a:p>
      </dsp:txBody>
      <dsp:txXfrm>
        <a:off x="666075" y="3350751"/>
        <a:ext cx="3458506" cy="852362"/>
      </dsp:txXfrm>
    </dsp:sp>
    <dsp:sp modelId="{716D503C-34D2-4CD6-9602-6D8DEC3AE18F}">
      <dsp:nvSpPr>
        <dsp:cNvPr id="0" name=""/>
        <dsp:cNvSpPr/>
      </dsp:nvSpPr>
      <dsp:spPr>
        <a:xfrm>
          <a:off x="3968271" y="0"/>
          <a:ext cx="3177642" cy="606028"/>
        </a:xfrm>
        <a:prstGeom prst="roundRect">
          <a:avLst>
            <a:gd name="adj" fmla="val 1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1435" tIns="34290" rIns="51435" bIns="34290" numCol="1" spcCol="1270" anchor="ctr" anchorCtr="0">
          <a:noAutofit/>
        </a:bodyPr>
        <a:lstStyle/>
        <a:p>
          <a:pPr lvl="0" algn="ctr" defTabSz="1200150">
            <a:lnSpc>
              <a:spcPct val="90000"/>
            </a:lnSpc>
            <a:spcBef>
              <a:spcPct val="0"/>
            </a:spcBef>
            <a:spcAft>
              <a:spcPct val="35000"/>
            </a:spcAft>
          </a:pPr>
          <a:r>
            <a:rPr lang="en-US" sz="2700" kern="1200" dirty="0"/>
            <a:t>S/4 HANA Experience</a:t>
          </a:r>
        </a:p>
      </dsp:txBody>
      <dsp:txXfrm>
        <a:off x="3986021" y="17750"/>
        <a:ext cx="3142142" cy="570528"/>
      </dsp:txXfrm>
    </dsp:sp>
    <dsp:sp modelId="{59ED3CCA-F0B0-42C0-8A7B-D3D171BB343C}">
      <dsp:nvSpPr>
        <dsp:cNvPr id="0" name=""/>
        <dsp:cNvSpPr/>
      </dsp:nvSpPr>
      <dsp:spPr>
        <a:xfrm>
          <a:off x="4286035" y="606028"/>
          <a:ext cx="317764" cy="755326"/>
        </a:xfrm>
        <a:custGeom>
          <a:avLst/>
          <a:gdLst/>
          <a:ahLst/>
          <a:cxnLst/>
          <a:rect l="0" t="0" r="0" b="0"/>
          <a:pathLst>
            <a:path>
              <a:moveTo>
                <a:pt x="0" y="0"/>
              </a:moveTo>
              <a:lnTo>
                <a:pt x="0" y="755326"/>
              </a:lnTo>
              <a:lnTo>
                <a:pt x="317764" y="755326"/>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207B696-916F-43C2-9557-062AC0E38CED}">
      <dsp:nvSpPr>
        <dsp:cNvPr id="0" name=""/>
        <dsp:cNvSpPr/>
      </dsp:nvSpPr>
      <dsp:spPr>
        <a:xfrm>
          <a:off x="4603800" y="908655"/>
          <a:ext cx="3392450"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endParaRPr lang="en-US" sz="1400" b="1" kern="1200">
            <a:latin typeface="Calibri" panose="020F0502020204030204"/>
            <a:ea typeface="+mn-ea"/>
            <a:cs typeface="+mn-cs"/>
          </a:endParaRP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Akshay Rajkumar</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SAP S/4 HANA 2021</a:t>
          </a:r>
        </a:p>
        <a:p>
          <a:pPr marL="0" lvl="0" algn="ctr" defTabSz="622300">
            <a:lnSpc>
              <a:spcPct val="90000"/>
            </a:lnSpc>
            <a:spcBef>
              <a:spcPct val="0"/>
            </a:spcBef>
            <a:spcAft>
              <a:spcPct val="35000"/>
            </a:spcAft>
            <a:buNone/>
          </a:pPr>
          <a:endParaRPr lang="en-US" sz="1400" b="1" kern="1200" dirty="0">
            <a:latin typeface="Calibri" panose="020F0502020204030204"/>
            <a:ea typeface="+mn-ea"/>
            <a:cs typeface="+mn-cs"/>
          </a:endParaRPr>
        </a:p>
      </dsp:txBody>
      <dsp:txXfrm>
        <a:off x="4630318" y="935173"/>
        <a:ext cx="3339414" cy="852362"/>
      </dsp:txXfrm>
    </dsp:sp>
    <dsp:sp modelId="{342975D2-D6E6-448A-A7C3-5177E5B1B2FB}">
      <dsp:nvSpPr>
        <dsp:cNvPr id="0" name=""/>
        <dsp:cNvSpPr/>
      </dsp:nvSpPr>
      <dsp:spPr>
        <a:xfrm>
          <a:off x="4286035" y="606028"/>
          <a:ext cx="317764" cy="1887075"/>
        </a:xfrm>
        <a:custGeom>
          <a:avLst/>
          <a:gdLst/>
          <a:ahLst/>
          <a:cxnLst/>
          <a:rect l="0" t="0" r="0" b="0"/>
          <a:pathLst>
            <a:path>
              <a:moveTo>
                <a:pt x="0" y="0"/>
              </a:moveTo>
              <a:lnTo>
                <a:pt x="0" y="1887075"/>
              </a:lnTo>
              <a:lnTo>
                <a:pt x="317764" y="1887075"/>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8E0BA1F-6D89-4DBC-ACD5-DF695F78D406}">
      <dsp:nvSpPr>
        <dsp:cNvPr id="0" name=""/>
        <dsp:cNvSpPr/>
      </dsp:nvSpPr>
      <dsp:spPr>
        <a:xfrm>
          <a:off x="4603800" y="2040404"/>
          <a:ext cx="3421640"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Gokul Raj</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Business suite on HANA</a:t>
          </a:r>
          <a:endParaRPr lang="en-US" sz="1400" b="1" kern="1200" dirty="0">
            <a:latin typeface="Calibri" panose="020F0502020204030204"/>
            <a:ea typeface="+mn-ea"/>
            <a:cs typeface="+mn-cs"/>
          </a:endParaRPr>
        </a:p>
      </dsp:txBody>
      <dsp:txXfrm>
        <a:off x="4630318" y="2066922"/>
        <a:ext cx="3368604" cy="852362"/>
      </dsp:txXfrm>
    </dsp:sp>
    <dsp:sp modelId="{A426F20B-5C71-4113-A4CD-AF8C5C8517C3}">
      <dsp:nvSpPr>
        <dsp:cNvPr id="0" name=""/>
        <dsp:cNvSpPr/>
      </dsp:nvSpPr>
      <dsp:spPr>
        <a:xfrm>
          <a:off x="4286035" y="606028"/>
          <a:ext cx="284083" cy="3053609"/>
        </a:xfrm>
        <a:custGeom>
          <a:avLst/>
          <a:gdLst/>
          <a:ahLst/>
          <a:cxnLst/>
          <a:rect l="0" t="0" r="0" b="0"/>
          <a:pathLst>
            <a:path>
              <a:moveTo>
                <a:pt x="0" y="0"/>
              </a:moveTo>
              <a:lnTo>
                <a:pt x="0" y="3053609"/>
              </a:lnTo>
              <a:lnTo>
                <a:pt x="284083" y="3053609"/>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AE0CED8-77D1-43C2-80FC-EAAA932F0F71}">
      <dsp:nvSpPr>
        <dsp:cNvPr id="0" name=""/>
        <dsp:cNvSpPr/>
      </dsp:nvSpPr>
      <dsp:spPr>
        <a:xfrm>
          <a:off x="4570119" y="3206938"/>
          <a:ext cx="3389915"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Rabi Kiran Sahu</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SAP S/4 HANA 1805/1902</a:t>
          </a:r>
          <a:endParaRPr lang="en-US" sz="1400" b="1" kern="1200" dirty="0">
            <a:latin typeface="Calibri" panose="020F0502020204030204"/>
            <a:ea typeface="+mn-ea"/>
            <a:cs typeface="+mn-cs"/>
          </a:endParaRPr>
        </a:p>
      </dsp:txBody>
      <dsp:txXfrm>
        <a:off x="4596637" y="3233456"/>
        <a:ext cx="3336879" cy="852362"/>
      </dsp:txXfrm>
    </dsp:sp>
    <dsp:sp modelId="{06165BCC-C53B-4509-A7B0-C918D70AC7E5}">
      <dsp:nvSpPr>
        <dsp:cNvPr id="0" name=""/>
        <dsp:cNvSpPr/>
      </dsp:nvSpPr>
      <dsp:spPr>
        <a:xfrm>
          <a:off x="4286035" y="606028"/>
          <a:ext cx="317764" cy="4150572"/>
        </a:xfrm>
        <a:custGeom>
          <a:avLst/>
          <a:gdLst/>
          <a:ahLst/>
          <a:cxnLst/>
          <a:rect l="0" t="0" r="0" b="0"/>
          <a:pathLst>
            <a:path>
              <a:moveTo>
                <a:pt x="0" y="0"/>
              </a:moveTo>
              <a:lnTo>
                <a:pt x="0" y="4150572"/>
              </a:lnTo>
              <a:lnTo>
                <a:pt x="317764" y="4150572"/>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3186BEC-4FFB-4481-B3FC-034DE0FBEB1B}">
      <dsp:nvSpPr>
        <dsp:cNvPr id="0" name=""/>
        <dsp:cNvSpPr/>
      </dsp:nvSpPr>
      <dsp:spPr>
        <a:xfrm>
          <a:off x="4603800" y="4303901"/>
          <a:ext cx="3387119" cy="905398"/>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algn="ctr" defTabSz="622300">
            <a:lnSpc>
              <a:spcPct val="90000"/>
            </a:lnSpc>
            <a:spcBef>
              <a:spcPct val="0"/>
            </a:spcBef>
            <a:spcAft>
              <a:spcPct val="35000"/>
            </a:spcAft>
            <a:buNone/>
          </a:pPr>
          <a:r>
            <a:rPr lang="en-US" sz="1400" b="1" kern="1200">
              <a:latin typeface="Calibri" panose="020F0502020204030204"/>
              <a:ea typeface="+mn-ea"/>
              <a:cs typeface="+mn-cs"/>
            </a:rPr>
            <a:t>Parth Patel</a:t>
          </a:r>
        </a:p>
        <a:p>
          <a:pPr marL="0" lvl="0" algn="ctr" defTabSz="622300">
            <a:lnSpc>
              <a:spcPct val="90000"/>
            </a:lnSpc>
            <a:spcBef>
              <a:spcPct val="0"/>
            </a:spcBef>
            <a:spcAft>
              <a:spcPct val="35000"/>
            </a:spcAft>
            <a:buNone/>
          </a:pPr>
          <a:r>
            <a:rPr lang="en-US" sz="1400" b="1" kern="1200">
              <a:latin typeface="Calibri" panose="020F0502020204030204"/>
              <a:ea typeface="+mn-ea"/>
              <a:cs typeface="+mn-cs"/>
            </a:rPr>
            <a:t>SAP S/4 HANA 1610</a:t>
          </a:r>
          <a:endParaRPr lang="en-US" sz="1400" b="1" kern="1200" dirty="0">
            <a:latin typeface="Calibri" panose="020F0502020204030204"/>
            <a:ea typeface="+mn-ea"/>
            <a:cs typeface="+mn-cs"/>
          </a:endParaRPr>
        </a:p>
      </dsp:txBody>
      <dsp:txXfrm>
        <a:off x="4630318" y="4330419"/>
        <a:ext cx="3334083" cy="852362"/>
      </dsp:txXfrm>
    </dsp:sp>
  </dsp:spTree>
</dsp:drawing>
</file>

<file path=ppt/diagrams/layout1.xml><?xml version="1.0" encoding="utf-8"?>
<dgm:layoutDef xmlns:dgm="http://schemas.openxmlformats.org/drawingml/2006/diagram" xmlns:a="http://schemas.openxmlformats.org/drawingml/2006/main" uniqueId="urn:microsoft.com/office/officeart/2017/3/layout/HorizontalLabelsTimeline">
  <dgm:title val="Horizontal Labels Timeline"/>
  <dgm:desc val="Use to show a list of events in chronological order. The rectangular shape contains the description while the date is shown immediately below. It can display a large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1">
      <dgm:alg type="sp"/>
      <dgm:shape xmlns:r="http://schemas.openxmlformats.org/officeDocument/2006/relationships" type="line" r:blip="" zOrderOff="-1">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h" for="ch" forName="L1TextContainer" refType="h" fact="0.12"/>
                <dgm:constr type="t" for="ch" forName="L1TextContainer" refType="h" fact="0.31"/>
                <dgm:constr type="w" for="ch" forName="L2TextContainerWrapper" refType="w" fact="0.88"/>
                <dgm:constr type="l" for="ch" forName="L2TextContainerWrapper" refType="w" fact="0.06"/>
                <dgm:constr type="h" for="ch" forName="L2TextContainerWrapper" refType="h" fact="0.31"/>
                <dgm:constr type="b" for="ch" forName="L2TextContainerWrapper" refType="h" fact="0.31"/>
                <dgm:constr type="w" for="ch" forName="ConnectLine"/>
                <dgm:constr type="ctrX" for="ch" forName="ConnectLine" refType="w" fact="0.5"/>
                <dgm:constr type="h" for="ch" forName="ConnectLine" refType="h" fact="0.07"/>
                <dgm:constr type="t" for="ch" forName="ConnectLine" refType="h" fact="0.43"/>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5"/>
              </dgm:constrLst>
            </dgm:if>
            <dgm:else name="CaseForPlacingNodeBelowDivider">
              <dgm:constrLst>
                <dgm:constr type="w" for="ch" forName="L1TextContainer" refType="w" fact="0.88"/>
                <dgm:constr type="l" for="ch" forName="L1TextContainer" refType="w" fact="0.06"/>
                <dgm:constr type="h" for="ch" forName="L1TextContainer" refType="h" fact="0.12"/>
                <dgm:constr type="t" for="ch" forName="L1TextContainer" refType="h" fact="0.57"/>
                <dgm:constr type="w" for="ch" forName="L2TextContainerWrapper" refType="w" fact="0.88"/>
                <dgm:constr type="l" for="ch" forName="L2TextContainerWrapper" refType="w" fact="0.06"/>
                <dgm:constr type="h" for="ch" forName="L2TextContainerWrapper" refType="h" fact="0.31"/>
                <dgm:constr type="t" for="ch" forName="L2TextContainerWrapper" refType="h" fact="0.69"/>
                <dgm:constr type="w" for="ch" forName="ConnectLine"/>
                <dgm:constr type="ctrX" for="ch" forName="ConnectLine" refType="w" fact="0.5"/>
                <dgm:constr type="h" for="ch" forName="ConnectLine" refType="h" fact="0.07"/>
                <dgm:constr type="t" for="ch" forName="ConnectLine" refType="h" fact="0.5"/>
                <dgm:constr type="w" for="ch" forName="ConnectorPoint" refType="h" fact="0.022"/>
                <dgm:constr type="h" for="ch" forName="ConnectorPoint" refType="h" fact="0.022"/>
                <dgm:constr type="ctrX" for="ch" forName="ConnectorPoint" refType="w" fact="0.5"/>
                <dgm:constr type="ctrY" for="ch" forName="ConnectorPoint" refType="h" fact="0.5"/>
                <dgm:constr type="w" for="ch" forName="EmptyPlaceHolder" refType="w"/>
                <dgm:constr type="h" for="ch" forName="EmptyPlaceHolder" refType="h" fact="0.5"/>
                <dgm:constr type="t" for="ch" forName="EmptyPlaceHolder" refType="h" fact="0"/>
              </dgm:constrLst>
            </dgm:else>
          </dgm:choose>
          <dgm:layoutNode name="L1TextContainer" styleLbl="alignNode1">
            <dgm:varLst>
              <dgm:chMax val="1"/>
              <dgm:chPref val="1"/>
              <dgm:bulletEnabled val="1"/>
            </dgm:varLst>
            <dgm:alg type="tx">
              <dgm:param type="txAnchorVert" val="mid"/>
              <dgm:param type="parTxLTRAlign" val="ctr"/>
              <dgm:param type="parTxRTLAlign" val="ctr"/>
            </dgm:alg>
            <dgm:shape xmlns:r="http://schemas.openxmlformats.org/officeDocument/2006/relationships" type="rect" r:blip="">
              <dgm:adjLst/>
            </dgm:shape>
            <dgm:presOf axis="self"/>
            <dgm:constrLst>
              <dgm:constr type="tMarg" refType="primFontSz" fact="0.4"/>
              <dgm:constr type="bMarg" refType="primFontSz" fact="0.4"/>
              <dgm:constr type="lMarg" refType="primFontSz" fact="0.4"/>
              <dgm:constr type="rMarg" refType="primFontSz" fact="0.4"/>
            </dgm:constrLst>
            <dgm:ruleLst>
              <dgm:rule type="primFontSz" val="14" fact="NaN" max="NaN"/>
            </dgm:ruleLst>
          </dgm:layoutNode>
          <dgm:layoutNode name="L2TextContainerWrapper">
            <dgm:varLst>
              <dgm:bulletEnabled val="1"/>
            </dgm:varLst>
            <dgm:alg type="composite"/>
            <dgm:choose name="L2TextContainerConstr">
              <dgm:if name="CaseForPlacingL2TextContaineAboveDivider" axis="self" ptType="node" func="posOdd" op="equ" val="1">
                <dgm:constrLst>
                  <dgm:constr type="h" for="ch" forName="L2TextContainer" refType="h" fact="0.39"/>
                  <dgm:constr type="b" for="ch" forName="L2TextContainer" refType="h"/>
                  <dgm:constr type="h" for="ch" forName="FlexibleEmptyPlaceHolder" refType="h" fact="0.61"/>
                </dgm:constrLst>
              </dgm:if>
              <dgm:else name="CaseForPlacingL2TextContaineBelowDivider">
                <dgm:constrLst>
                  <dgm:constr type="h" for="ch" forName="L2TextContainer" refType="h" fact="0.39"/>
                  <dgm:constr type="h" for="ch" forName="FlexibleEmptyPlaceHolder" refType="h" fact="0.61"/>
                  <dgm:constr type="b" for="ch" forName="FlexibleEmptyPlaceHolder" refType="h"/>
                </dgm:constrLst>
              </dgm:else>
            </dgm:choose>
            <dgm:layoutNode name="L2TextContainer" styleLbl="bgAccFollowNode1" moveWith="L1TextContainer">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tMarg" refType="primFontSz" fact="0.75"/>
                <dgm:constr type="bMarg" refType="primFontSz" fact="0.75"/>
                <dgm:constr type="lMarg" refType="primFontSz" fact="0.75"/>
                <dgm:constr type="rMarg" refType="primFontSz" fact="0.75"/>
              </dgm:constrLst>
              <dgm:ruleLst>
                <dgm:rule type="h" val="INF" fact="NaN" max="NaN"/>
                <dgm:rule type="primFontSz" val="12" fact="NaN" max="NaN"/>
                <dgm:rule type="secFontSz" val="10"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1TextContainer">
            <dgm:alg type="sp"/>
            <dgm:shape xmlns:r="http://schemas.openxmlformats.org/officeDocument/2006/relationships" type="line" r:blip="">
              <dgm:adjLst/>
            </dgm:shape>
            <dgm:presOf/>
            <dgm:constrLst/>
          </dgm:layoutNode>
          <dgm:layoutNode name="ConnectorPoint" styleLbl="node1" moveWith="L1TextContainer">
            <dgm:alg type="sp"/>
            <dgm:shape xmlns:r="http://schemas.openxmlformats.org/officeDocument/2006/relationships" rot="45" type="rect" r:blip="" zOrderOff="10">
              <dgm:adjLst/>
              <dgm:extLst>
                <a:ext uri="{B698B0E9-8C71-41B9-8309-B3DCBF30829C}">
                  <dgm1612:spPr xmlns="" xmlns:dgm1612="http://schemas.microsoft.com/office/drawing/2016/12/diagram">
                    <a:ln w="6350"/>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342FFC-6CCD-4D50-881B-2E3CDEA78E5C}" type="datetimeFigureOut">
              <a:rPr lang="en-US" smtClean="0"/>
              <a:t>6/17/2023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65152-EC6D-47FB-9A03-0D0E7A6561CB}" type="slidenum">
              <a:rPr lang="en-US" smtClean="0"/>
              <a:t>‹#›</a:t>
            </a:fld>
            <a:endParaRPr lang="en-US"/>
          </a:p>
        </p:txBody>
      </p:sp>
    </p:spTree>
    <p:extLst>
      <p:ext uri="{BB962C8B-B14F-4D97-AF65-F5344CB8AC3E}">
        <p14:creationId xmlns:p14="http://schemas.microsoft.com/office/powerpoint/2010/main" val="3603630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6</a:t>
            </a:fld>
            <a:endParaRPr lang="en-US"/>
          </a:p>
        </p:txBody>
      </p:sp>
    </p:spTree>
    <p:extLst>
      <p:ext uri="{BB962C8B-B14F-4D97-AF65-F5344CB8AC3E}">
        <p14:creationId xmlns:p14="http://schemas.microsoft.com/office/powerpoint/2010/main" val="3399220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21</a:t>
            </a:fld>
            <a:endParaRPr lang="en-US"/>
          </a:p>
        </p:txBody>
      </p:sp>
    </p:spTree>
    <p:extLst>
      <p:ext uri="{BB962C8B-B14F-4D97-AF65-F5344CB8AC3E}">
        <p14:creationId xmlns:p14="http://schemas.microsoft.com/office/powerpoint/2010/main" val="337184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A65152-EC6D-47FB-9A03-0D0E7A6561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873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14</a:t>
            </a:fld>
            <a:endParaRPr lang="en-US"/>
          </a:p>
        </p:txBody>
      </p:sp>
    </p:spTree>
    <p:extLst>
      <p:ext uri="{BB962C8B-B14F-4D97-AF65-F5344CB8AC3E}">
        <p14:creationId xmlns:p14="http://schemas.microsoft.com/office/powerpoint/2010/main" val="4262873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15</a:t>
            </a:fld>
            <a:endParaRPr lang="en-US"/>
          </a:p>
        </p:txBody>
      </p:sp>
    </p:spTree>
    <p:extLst>
      <p:ext uri="{BB962C8B-B14F-4D97-AF65-F5344CB8AC3E}">
        <p14:creationId xmlns:p14="http://schemas.microsoft.com/office/powerpoint/2010/main" val="3237750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16</a:t>
            </a:fld>
            <a:endParaRPr lang="en-US"/>
          </a:p>
        </p:txBody>
      </p:sp>
    </p:spTree>
    <p:extLst>
      <p:ext uri="{BB962C8B-B14F-4D97-AF65-F5344CB8AC3E}">
        <p14:creationId xmlns:p14="http://schemas.microsoft.com/office/powerpoint/2010/main" val="526364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17</a:t>
            </a:fld>
            <a:endParaRPr lang="en-US"/>
          </a:p>
        </p:txBody>
      </p:sp>
    </p:spTree>
    <p:extLst>
      <p:ext uri="{BB962C8B-B14F-4D97-AF65-F5344CB8AC3E}">
        <p14:creationId xmlns:p14="http://schemas.microsoft.com/office/powerpoint/2010/main" val="2774501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18</a:t>
            </a:fld>
            <a:endParaRPr lang="en-US"/>
          </a:p>
        </p:txBody>
      </p:sp>
    </p:spTree>
    <p:extLst>
      <p:ext uri="{BB962C8B-B14F-4D97-AF65-F5344CB8AC3E}">
        <p14:creationId xmlns:p14="http://schemas.microsoft.com/office/powerpoint/2010/main" val="2147703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19</a:t>
            </a:fld>
            <a:endParaRPr lang="en-US"/>
          </a:p>
        </p:txBody>
      </p:sp>
    </p:spTree>
    <p:extLst>
      <p:ext uri="{BB962C8B-B14F-4D97-AF65-F5344CB8AC3E}">
        <p14:creationId xmlns:p14="http://schemas.microsoft.com/office/powerpoint/2010/main" val="783479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A65152-EC6D-47FB-9A03-0D0E7A6561CB}" type="slidenum">
              <a:rPr lang="en-US" smtClean="0"/>
              <a:t>20</a:t>
            </a:fld>
            <a:endParaRPr lang="en-US"/>
          </a:p>
        </p:txBody>
      </p:sp>
    </p:spTree>
    <p:extLst>
      <p:ext uri="{BB962C8B-B14F-4D97-AF65-F5344CB8AC3E}">
        <p14:creationId xmlns:p14="http://schemas.microsoft.com/office/powerpoint/2010/main" val="1485991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0072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77880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69070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ic">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3475220-32B3-3349-B203-7F0A52EC0AFB}"/>
              </a:ext>
            </a:extLst>
          </p:cNvPr>
          <p:cNvSpPr>
            <a:spLocks noGrp="1"/>
          </p:cNvSpPr>
          <p:nvPr>
            <p:ph idx="1" hasCustomPrompt="1"/>
          </p:nvPr>
        </p:nvSpPr>
        <p:spPr>
          <a:xfrm>
            <a:off x="4100653" y="2710872"/>
            <a:ext cx="4619629" cy="609600"/>
          </a:xfrm>
        </p:spPr>
        <p:txBody>
          <a:bodyPr wrap="square" lIns="0" tIns="0" rIns="0" bIns="0"/>
          <a:lstStyle>
            <a:lvl1pPr>
              <a:defRPr/>
            </a:lvl1pPr>
            <a:lvl2pPr marL="320040" indent="0">
              <a:buNone/>
              <a:defRPr/>
            </a:lvl2pPr>
            <a:lvl3pPr marL="548640" indent="0">
              <a:buNone/>
              <a:defRPr/>
            </a:lvl3pPr>
          </a:lstStyle>
          <a:p>
            <a:pPr lvl="0"/>
            <a:r>
              <a:rPr lang="en-US"/>
              <a:t>generic</a:t>
            </a:r>
          </a:p>
        </p:txBody>
      </p:sp>
      <p:sp>
        <p:nvSpPr>
          <p:cNvPr id="11" name="Footer Placeholder 4">
            <a:extLst>
              <a:ext uri="{FF2B5EF4-FFF2-40B4-BE49-F238E27FC236}">
                <a16:creationId xmlns=""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Tree>
    <p:extLst>
      <p:ext uri="{BB962C8B-B14F-4D97-AF65-F5344CB8AC3E}">
        <p14:creationId xmlns:p14="http://schemas.microsoft.com/office/powerpoint/2010/main" val="3281742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435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3475220-32B3-3349-B203-7F0A52EC0AFB}"/>
              </a:ext>
            </a:extLst>
          </p:cNvPr>
          <p:cNvSpPr>
            <a:spLocks noGrp="1"/>
          </p:cNvSpPr>
          <p:nvPr>
            <p:ph idx="1" hasCustomPrompt="1"/>
          </p:nvPr>
        </p:nvSpPr>
        <p:spPr>
          <a:xfrm>
            <a:off x="1108071" y="812800"/>
            <a:ext cx="4619629" cy="609600"/>
          </a:xfrm>
        </p:spPr>
        <p:txBody>
          <a:bodyPr wrap="square" lIns="0" tIns="0" rIns="0" bIns="0"/>
          <a:lstStyle>
            <a:lvl1pPr>
              <a:defRPr>
                <a:latin typeface="Verdana" panose="020B0604030504040204" pitchFamily="34" charset="0"/>
                <a:ea typeface="Verdana" panose="020B0604030504040204" pitchFamily="34" charset="0"/>
                <a:cs typeface="Verdana" panose="020B0604030504040204" pitchFamily="34" charset="0"/>
              </a:defRPr>
            </a:lvl1pPr>
            <a:lvl2pPr marL="320040" indent="0">
              <a:buNone/>
              <a:defRPr/>
            </a:lvl2pPr>
            <a:lvl3pPr marL="548640" indent="0">
              <a:buNone/>
              <a:defRPr/>
            </a:lvl3pPr>
          </a:lstStyle>
          <a:p>
            <a:pPr lvl="0"/>
            <a:r>
              <a:rPr lang="en-US"/>
              <a:t>(if needed) Image Captions</a:t>
            </a:r>
          </a:p>
        </p:txBody>
      </p:sp>
      <p:sp>
        <p:nvSpPr>
          <p:cNvPr id="11" name="Footer Placeholder 4">
            <a:extLst>
              <a:ext uri="{FF2B5EF4-FFF2-40B4-BE49-F238E27FC236}">
                <a16:creationId xmlns=""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
        <p:nvSpPr>
          <p:cNvPr id="8" name="Content Placeholder 2">
            <a:extLst>
              <a:ext uri="{FF2B5EF4-FFF2-40B4-BE49-F238E27FC236}">
                <a16:creationId xmlns="" xmlns:a16="http://schemas.microsoft.com/office/drawing/2014/main" id="{85699733-BFB5-1B47-AF24-7625E104D56F}"/>
              </a:ext>
            </a:extLst>
          </p:cNvPr>
          <p:cNvSpPr>
            <a:spLocks noGrp="1"/>
          </p:cNvSpPr>
          <p:nvPr>
            <p:ph idx="10" hasCustomPrompt="1"/>
          </p:nvPr>
        </p:nvSpPr>
        <p:spPr>
          <a:xfrm>
            <a:off x="6477000" y="812800"/>
            <a:ext cx="4619629" cy="609600"/>
          </a:xfrm>
        </p:spPr>
        <p:txBody>
          <a:bodyPr wrap="square" lIns="0" tIns="0" rIns="0" bIns="0"/>
          <a:lstStyle>
            <a:lvl1pPr>
              <a:defRPr>
                <a:latin typeface="Verdana" panose="020B0604030504040204" pitchFamily="34" charset="0"/>
                <a:ea typeface="Verdana" panose="020B0604030504040204" pitchFamily="34" charset="0"/>
                <a:cs typeface="Verdana" panose="020B0604030504040204" pitchFamily="34" charset="0"/>
              </a:defRPr>
            </a:lvl1pPr>
            <a:lvl2pPr marL="320040" indent="0">
              <a:buNone/>
              <a:defRPr/>
            </a:lvl2pPr>
            <a:lvl3pPr marL="548640" indent="0">
              <a:buNone/>
              <a:defRPr/>
            </a:lvl3pPr>
          </a:lstStyle>
          <a:p>
            <a:pPr lvl="0"/>
            <a:r>
              <a:rPr lang="en-US"/>
              <a:t>(if needed) Image Captions</a:t>
            </a:r>
          </a:p>
        </p:txBody>
      </p:sp>
      <p:sp>
        <p:nvSpPr>
          <p:cNvPr id="6" name="Picture Placeholder 5">
            <a:extLst>
              <a:ext uri="{FF2B5EF4-FFF2-40B4-BE49-F238E27FC236}">
                <a16:creationId xmlns="" xmlns:a16="http://schemas.microsoft.com/office/drawing/2014/main" id="{B7967792-E3BA-0343-9763-1E02441401DE}"/>
              </a:ext>
            </a:extLst>
          </p:cNvPr>
          <p:cNvSpPr>
            <a:spLocks noGrp="1"/>
          </p:cNvSpPr>
          <p:nvPr>
            <p:ph type="pic" sz="quarter" idx="11" hasCustomPrompt="1"/>
          </p:nvPr>
        </p:nvSpPr>
        <p:spPr>
          <a:xfrm>
            <a:off x="1206500" y="1689100"/>
            <a:ext cx="4406900" cy="3911600"/>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(if needed) Supporting image</a:t>
            </a:r>
          </a:p>
        </p:txBody>
      </p:sp>
      <p:sp>
        <p:nvSpPr>
          <p:cNvPr id="13" name="Picture Placeholder 5">
            <a:extLst>
              <a:ext uri="{FF2B5EF4-FFF2-40B4-BE49-F238E27FC236}">
                <a16:creationId xmlns="" xmlns:a16="http://schemas.microsoft.com/office/drawing/2014/main" id="{F92AC038-46D2-8445-8435-991D722A3DE0}"/>
              </a:ext>
            </a:extLst>
          </p:cNvPr>
          <p:cNvSpPr>
            <a:spLocks noGrp="1"/>
          </p:cNvSpPr>
          <p:nvPr>
            <p:ph type="pic" sz="quarter" idx="12" hasCustomPrompt="1"/>
          </p:nvPr>
        </p:nvSpPr>
        <p:spPr>
          <a:xfrm>
            <a:off x="6553200" y="1689100"/>
            <a:ext cx="4406900" cy="3911600"/>
          </a:xfrm>
        </p:spPr>
        <p:txBody>
          <a:bodyPr/>
          <a:lstStyle>
            <a:lvl1pPr marL="0" marR="0" indent="0" algn="l" defTabSz="914400" rtl="0" eaLnBrk="1" fontAlgn="auto" latinLnBrk="0" hangingPunct="1">
              <a:lnSpc>
                <a:spcPct val="90000"/>
              </a:lnSpc>
              <a:spcBef>
                <a:spcPts val="1000"/>
              </a:spcBef>
              <a:spcAft>
                <a:spcPts val="0"/>
              </a:spcAft>
              <a:buClrTx/>
              <a:buSzTx/>
              <a:buFontTx/>
              <a:buNone/>
              <a:tabLst/>
              <a:defRPr>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(if needed) Supporting image</a:t>
            </a:r>
          </a:p>
        </p:txBody>
      </p:sp>
      <p:pic>
        <p:nvPicPr>
          <p:cNvPr id="15" name="Picture 14">
            <a:extLst>
              <a:ext uri="{FF2B5EF4-FFF2-40B4-BE49-F238E27FC236}">
                <a16:creationId xmlns="" xmlns:a16="http://schemas.microsoft.com/office/drawing/2014/main" id="{E9B2BF7A-FABF-4248-A761-E2EBC60D917B}"/>
              </a:ext>
            </a:extLst>
          </p:cNvPr>
          <p:cNvPicPr>
            <a:picLocks noChangeAspect="1"/>
          </p:cNvPicPr>
          <p:nvPr userDrawn="1"/>
        </p:nvPicPr>
        <p:blipFill>
          <a:blip r:embed="rId2"/>
          <a:stretch>
            <a:fillRect/>
          </a:stretch>
        </p:blipFill>
        <p:spPr>
          <a:xfrm>
            <a:off x="9623948" y="6068881"/>
            <a:ext cx="1615294" cy="352483"/>
          </a:xfrm>
          <a:prstGeom prst="rect">
            <a:avLst/>
          </a:prstGeom>
        </p:spPr>
      </p:pic>
      <p:cxnSp>
        <p:nvCxnSpPr>
          <p:cNvPr id="16" name="Straight Connector 15">
            <a:extLst>
              <a:ext uri="{FF2B5EF4-FFF2-40B4-BE49-F238E27FC236}">
                <a16:creationId xmlns="" xmlns:a16="http://schemas.microsoft.com/office/drawing/2014/main" id="{C0A15428-F34E-4D91-A64B-36F54F6C5945}"/>
              </a:ext>
            </a:extLst>
          </p:cNvPr>
          <p:cNvCxnSpPr>
            <a:cxnSpLocks/>
          </p:cNvCxnSpPr>
          <p:nvPr userDrawn="1"/>
        </p:nvCxnSpPr>
        <p:spPr>
          <a:xfrm>
            <a:off x="9487723" y="6045200"/>
            <a:ext cx="0" cy="423917"/>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7" name="Picture 16" descr="A close up of a logo&#10;&#10;Description automatically generated">
            <a:extLst>
              <a:ext uri="{FF2B5EF4-FFF2-40B4-BE49-F238E27FC236}">
                <a16:creationId xmlns="" xmlns:a16="http://schemas.microsoft.com/office/drawing/2014/main" id="{FDB5BF24-51DD-4870-9D51-B536F8A5D40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90" t="20061" r="9052" b="18713"/>
          <a:stretch/>
        </p:blipFill>
        <p:spPr>
          <a:xfrm>
            <a:off x="8060799" y="6041293"/>
            <a:ext cx="1321404" cy="431730"/>
          </a:xfrm>
          <a:prstGeom prst="rect">
            <a:avLst/>
          </a:prstGeom>
        </p:spPr>
      </p:pic>
    </p:spTree>
    <p:extLst>
      <p:ext uri="{BB962C8B-B14F-4D97-AF65-F5344CB8AC3E}">
        <p14:creationId xmlns:p14="http://schemas.microsoft.com/office/powerpoint/2010/main" val="983191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in Message">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3475220-32B3-3349-B203-7F0A52EC0AFB}"/>
              </a:ext>
            </a:extLst>
          </p:cNvPr>
          <p:cNvSpPr>
            <a:spLocks noGrp="1"/>
          </p:cNvSpPr>
          <p:nvPr>
            <p:ph idx="1" hasCustomPrompt="1"/>
          </p:nvPr>
        </p:nvSpPr>
        <p:spPr>
          <a:xfrm>
            <a:off x="981071" y="1536700"/>
            <a:ext cx="10239702" cy="4378622"/>
          </a:xfrm>
        </p:spPr>
        <p:txBody>
          <a:bodyPr lIns="0" tIns="0" rIns="0" bIns="0"/>
          <a:lstStyle>
            <a:lvl1pPr>
              <a:defRPr sz="2800">
                <a:latin typeface="Verdana" panose="020B0604030504040204" pitchFamily="34" charset="0"/>
                <a:ea typeface="Verdana" panose="020B0604030504040204" pitchFamily="34" charset="0"/>
                <a:cs typeface="Verdana" panose="020B0604030504040204" pitchFamily="34" charset="0"/>
              </a:defRPr>
            </a:lvl1pPr>
            <a:lvl2pPr>
              <a:defRPr sz="2400">
                <a:latin typeface="Verdana" panose="020B0604030504040204" pitchFamily="34" charset="0"/>
                <a:ea typeface="Verdana" panose="020B0604030504040204" pitchFamily="34" charset="0"/>
                <a:cs typeface="Verdana" panose="020B0604030504040204" pitchFamily="34" charset="0"/>
              </a:defRPr>
            </a:lvl2pPr>
            <a:lvl3pPr>
              <a:defRPr sz="2400">
                <a:latin typeface="Verdana" panose="020B0604030504040204" pitchFamily="34" charset="0"/>
                <a:ea typeface="Verdana" panose="020B0604030504040204" pitchFamily="34" charset="0"/>
                <a:cs typeface="Verdana" panose="020B0604030504040204" pitchFamily="34" charset="0"/>
              </a:defRPr>
            </a:lvl3pPr>
            <a:lvl4pPr>
              <a:defRPr sz="2000">
                <a:latin typeface="Verdana" panose="020B0604030504040204" pitchFamily="34" charset="0"/>
                <a:ea typeface="Verdana" panose="020B0604030504040204" pitchFamily="34" charset="0"/>
                <a:cs typeface="Verdana" panose="020B0604030504040204" pitchFamily="34" charset="0"/>
              </a:defRPr>
            </a:lvl4pPr>
            <a:lvl5pPr>
              <a:defRPr sz="2000">
                <a:latin typeface="Verdana" panose="020B0604030504040204" pitchFamily="34" charset="0"/>
                <a:ea typeface="Verdana" panose="020B0604030504040204" pitchFamily="34" charset="0"/>
                <a:cs typeface="Verdana" panose="020B0604030504040204" pitchFamily="34" charset="0"/>
              </a:defRPr>
            </a:lvl5pPr>
          </a:lstStyle>
          <a:p>
            <a:pPr lvl="0"/>
            <a:r>
              <a:rPr lang="en-US"/>
              <a:t>Main Message </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
        <p:nvSpPr>
          <p:cNvPr id="13" name="Title 1">
            <a:extLst>
              <a:ext uri="{FF2B5EF4-FFF2-40B4-BE49-F238E27FC236}">
                <a16:creationId xmlns="" xmlns:a16="http://schemas.microsoft.com/office/drawing/2014/main" id="{6064049E-B04A-DC49-AAEA-D790552D81BC}"/>
              </a:ext>
            </a:extLst>
          </p:cNvPr>
          <p:cNvSpPr>
            <a:spLocks noGrp="1"/>
          </p:cNvSpPr>
          <p:nvPr>
            <p:ph type="title"/>
          </p:nvPr>
        </p:nvSpPr>
        <p:spPr>
          <a:xfrm>
            <a:off x="981071" y="537682"/>
            <a:ext cx="10255200" cy="733180"/>
          </a:xfrm>
          <a:prstGeom prst="rect">
            <a:avLst/>
          </a:prstGeom>
        </p:spPr>
        <p:txBody>
          <a:bodyPr lIns="0" tIns="0" rIns="0" bIns="0" anchor="t" anchorCtr="0">
            <a:normAutofit/>
          </a:bodyPr>
          <a:lstStyle>
            <a:lvl1pPr>
              <a:lnSpc>
                <a:spcPts val="3800"/>
              </a:lnSpc>
              <a:defRPr sz="3600" b="1">
                <a:latin typeface="Verdana" panose="020B0604030504040204" pitchFamily="34" charset="0"/>
                <a:ea typeface="Verdana" panose="020B0604030504040204" pitchFamily="34" charset="0"/>
                <a:cs typeface="Verdana" panose="020B0604030504040204" pitchFamily="34" charset="0"/>
              </a:defRPr>
            </a:lvl1pPr>
          </a:lstStyle>
          <a:p>
            <a:endParaRPr lang="en-US"/>
          </a:p>
        </p:txBody>
      </p:sp>
      <p:pic>
        <p:nvPicPr>
          <p:cNvPr id="14" name="Picture 13">
            <a:extLst>
              <a:ext uri="{FF2B5EF4-FFF2-40B4-BE49-F238E27FC236}">
                <a16:creationId xmlns="" xmlns:a16="http://schemas.microsoft.com/office/drawing/2014/main" id="{D426DAF1-A891-4265-BD48-2ACDE2B47836}"/>
              </a:ext>
            </a:extLst>
          </p:cNvPr>
          <p:cNvPicPr>
            <a:picLocks noChangeAspect="1"/>
          </p:cNvPicPr>
          <p:nvPr userDrawn="1"/>
        </p:nvPicPr>
        <p:blipFill>
          <a:blip r:embed="rId2"/>
          <a:stretch>
            <a:fillRect/>
          </a:stretch>
        </p:blipFill>
        <p:spPr>
          <a:xfrm>
            <a:off x="9623948" y="6068881"/>
            <a:ext cx="1615294" cy="352483"/>
          </a:xfrm>
          <a:prstGeom prst="rect">
            <a:avLst/>
          </a:prstGeom>
        </p:spPr>
      </p:pic>
      <p:cxnSp>
        <p:nvCxnSpPr>
          <p:cNvPr id="15" name="Straight Connector 14">
            <a:extLst>
              <a:ext uri="{FF2B5EF4-FFF2-40B4-BE49-F238E27FC236}">
                <a16:creationId xmlns="" xmlns:a16="http://schemas.microsoft.com/office/drawing/2014/main" id="{5FAFB453-BACB-462B-9EE8-F04222360051}"/>
              </a:ext>
            </a:extLst>
          </p:cNvPr>
          <p:cNvCxnSpPr>
            <a:cxnSpLocks/>
          </p:cNvCxnSpPr>
          <p:nvPr userDrawn="1"/>
        </p:nvCxnSpPr>
        <p:spPr>
          <a:xfrm>
            <a:off x="9487723" y="6045200"/>
            <a:ext cx="0" cy="423917"/>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6" name="Picture 15" descr="A close up of a logo&#10;&#10;Description automatically generated">
            <a:extLst>
              <a:ext uri="{FF2B5EF4-FFF2-40B4-BE49-F238E27FC236}">
                <a16:creationId xmlns="" xmlns:a16="http://schemas.microsoft.com/office/drawing/2014/main" id="{15B25FC2-B8CD-42D9-B38E-951FE37AD3B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90" t="20061" r="9052" b="18713"/>
          <a:stretch/>
        </p:blipFill>
        <p:spPr>
          <a:xfrm>
            <a:off x="8060799" y="6041293"/>
            <a:ext cx="1321404" cy="431730"/>
          </a:xfrm>
          <a:prstGeom prst="rect">
            <a:avLst/>
          </a:prstGeom>
        </p:spPr>
      </p:pic>
    </p:spTree>
    <p:extLst>
      <p:ext uri="{BB962C8B-B14F-4D97-AF65-F5344CB8AC3E}">
        <p14:creationId xmlns:p14="http://schemas.microsoft.com/office/powerpoint/2010/main" val="3988571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200177"/>
            <a:ext cx="12192000" cy="775778"/>
          </a:xfrm>
          <a:prstGeom prst="rect">
            <a:avLst/>
          </a:prstGeom>
        </p:spPr>
        <p:txBody>
          <a:bodyPr vert="horz" lIns="91440" tIns="45720" rIns="91440" bIns="45720" rtlCol="0" anchor="ctr">
            <a:normAutofit/>
          </a:bodyPr>
          <a:lstStyle>
            <a:lvl1pPr algn="ctr">
              <a:defRPr sz="4800" b="1">
                <a:solidFill>
                  <a:schemeClr val="tx1">
                    <a:lumMod val="65000"/>
                    <a:lumOff val="35000"/>
                  </a:schemeClr>
                </a:solidFill>
              </a:defRPr>
            </a:lvl1pPr>
          </a:lstStyle>
          <a:p>
            <a:r>
              <a:rPr lang="en-US"/>
              <a:t>Click to edit Master title style</a:t>
            </a:r>
          </a:p>
        </p:txBody>
      </p:sp>
      <p:sp>
        <p:nvSpPr>
          <p:cNvPr id="8" name="Rectangle 6">
            <a:extLst>
              <a:ext uri="{FF2B5EF4-FFF2-40B4-BE49-F238E27FC236}">
                <a16:creationId xmlns="" xmlns:a16="http://schemas.microsoft.com/office/drawing/2014/main" id="{55674156-3125-48CE-B7AD-16F5FF6CA05A}"/>
              </a:ext>
            </a:extLst>
          </p:cNvPr>
          <p:cNvSpPr/>
          <p:nvPr userDrawn="1"/>
        </p:nvSpPr>
        <p:spPr>
          <a:xfrm>
            <a:off x="0" y="6597352"/>
            <a:ext cx="12192000" cy="2606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텍스트 개체 틀 2">
            <a:extLst>
              <a:ext uri="{FF2B5EF4-FFF2-40B4-BE49-F238E27FC236}">
                <a16:creationId xmlns="" xmlns:a16="http://schemas.microsoft.com/office/drawing/2014/main" id="{BEA53C6E-B822-48C1-AE43-123E9E431F64}"/>
              </a:ext>
            </a:extLst>
          </p:cNvPr>
          <p:cNvSpPr>
            <a:spLocks noGrp="1"/>
          </p:cNvSpPr>
          <p:nvPr>
            <p:ph type="body" sz="quarter" idx="41" hasCustomPrompt="1"/>
          </p:nvPr>
        </p:nvSpPr>
        <p:spPr>
          <a:xfrm>
            <a:off x="0" y="1005381"/>
            <a:ext cx="12192000" cy="419379"/>
          </a:xfrm>
          <a:prstGeom prst="rect">
            <a:avLst/>
          </a:prstGeom>
        </p:spPr>
        <p:txBody>
          <a:bodyPr anchor="ctr"/>
          <a:lstStyle>
            <a:lvl1pPr marL="0" marR="0" indent="0" algn="ctr" defTabSz="914400" rtl="0" eaLnBrk="1" fontAlgn="auto" latinLnBrk="1" hangingPunct="1">
              <a:lnSpc>
                <a:spcPct val="90000"/>
              </a:lnSpc>
              <a:spcBef>
                <a:spcPts val="1000"/>
              </a:spcBef>
              <a:spcAft>
                <a:spcPts val="0"/>
              </a:spcAft>
              <a:buClrTx/>
              <a:buSzTx/>
              <a:buFontTx/>
              <a:buNone/>
              <a:tabLst/>
              <a:defRPr sz="2400" b="0">
                <a:solidFill>
                  <a:schemeClr val="tx1">
                    <a:lumMod val="65000"/>
                    <a:lumOff val="35000"/>
                  </a:schemeClr>
                </a:solidFill>
              </a:defRPr>
            </a:lvl1pPr>
          </a:lstStyle>
          <a:p>
            <a:pPr marL="0" marR="0" lvl="0" indent="0" algn="ctr" defTabSz="914400" rtl="0" eaLnBrk="1" fontAlgn="auto" latinLnBrk="1" hangingPunct="1">
              <a:lnSpc>
                <a:spcPct val="90000"/>
              </a:lnSpc>
              <a:spcBef>
                <a:spcPts val="1000"/>
              </a:spcBef>
              <a:spcAft>
                <a:spcPts val="0"/>
              </a:spcAft>
              <a:buClrTx/>
              <a:buSzTx/>
              <a:buFontTx/>
              <a:buNone/>
              <a:tabLst/>
              <a:defRPr/>
            </a:pPr>
            <a:r>
              <a:rPr lang="en-US" altLang="ko-KR"/>
              <a:t>Subtitle in this line</a:t>
            </a:r>
            <a:endParaRPr lang="ko-KR" altLang="en-US"/>
          </a:p>
        </p:txBody>
      </p:sp>
    </p:spTree>
    <p:extLst>
      <p:ext uri="{BB962C8B-B14F-4D97-AF65-F5344CB8AC3E}">
        <p14:creationId xmlns:p14="http://schemas.microsoft.com/office/powerpoint/2010/main" val="1634951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337D4433-2C79-41EB-86E1-CC252C880EB8}" type="datetimeFigureOut">
              <a:rPr lang="en-US" smtClean="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7477372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ctr">
            <a:normAutofit/>
          </a:bodyPr>
          <a:lstStyle>
            <a:lvl1pPr algn="l">
              <a:defRPr sz="4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chor="ct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DCEEDD7-D4B5-4C19-B869-CC8CA62BA9E8}" type="datetimeFigureOut">
              <a:rPr lang="en-US" smtClean="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6B299-B99A-4DEC-95AA-5BE2A723C82A}" type="slidenum">
              <a:rPr lang="en-US" smtClean="0"/>
              <a:t>‹#›</a:t>
            </a:fld>
            <a:endParaRPr lang="en-US"/>
          </a:p>
        </p:txBody>
      </p:sp>
    </p:spTree>
    <p:extLst>
      <p:ext uri="{BB962C8B-B14F-4D97-AF65-F5344CB8AC3E}">
        <p14:creationId xmlns:p14="http://schemas.microsoft.com/office/powerpoint/2010/main" val="5552802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ctr">
            <a:normAutofit/>
          </a:bodyPr>
          <a:lstStyle>
            <a:lvl1pPr>
              <a:defRPr sz="44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CEEDD7-D4B5-4C19-B869-CC8CA62BA9E8}" type="datetimeFigureOut">
              <a:rPr lang="en-US" smtClean="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6B299-B99A-4DEC-95AA-5BE2A723C82A}" type="slidenum">
              <a:rPr lang="en-US" smtClean="0"/>
              <a:t>‹#›</a:t>
            </a:fld>
            <a:endParaRPr lang="en-US"/>
          </a:p>
        </p:txBody>
      </p:sp>
    </p:spTree>
    <p:extLst>
      <p:ext uri="{BB962C8B-B14F-4D97-AF65-F5344CB8AC3E}">
        <p14:creationId xmlns:p14="http://schemas.microsoft.com/office/powerpoint/2010/main" val="413191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10163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Strapline and M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rot="16200000">
            <a:off x="4705259" y="-2092047"/>
            <a:ext cx="2781485" cy="10515601"/>
          </a:xfrm>
        </p:spPr>
        <p:txBody>
          <a:bodyPr vert="eaVert"/>
          <a:lstStyle>
            <a:lvl1pPr>
              <a:spcBef>
                <a:spcPts val="800"/>
              </a:spcBef>
              <a:spcAft>
                <a:spcPts val="800"/>
              </a:spcAft>
              <a:defRPr/>
            </a:lvl1pPr>
            <a:lvl2pPr>
              <a:spcBef>
                <a:spcPts val="800"/>
              </a:spcBef>
              <a:spcAft>
                <a:spcPts val="800"/>
              </a:spcAft>
              <a:defRPr/>
            </a:lvl2pPr>
            <a:lvl3pPr>
              <a:spcBef>
                <a:spcPts val="800"/>
              </a:spcBef>
              <a:spcAft>
                <a:spcPts val="800"/>
              </a:spcAft>
              <a:defRPr/>
            </a:lvl3pPr>
            <a:lvl4pPr>
              <a:spcBef>
                <a:spcPts val="800"/>
              </a:spcBef>
              <a:spcAft>
                <a:spcPts val="800"/>
              </a:spcAft>
              <a:defRPr/>
            </a:lvl4pPr>
            <a:lvl5pPr>
              <a:spcBef>
                <a:spcPts val="800"/>
              </a:spcBef>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CEEDD7-D4B5-4C19-B869-CC8CA62BA9E8}" type="datetimeFigureOut">
              <a:rPr lang="en-US" smtClean="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6B299-B99A-4DEC-95AA-5BE2A723C82A}" type="slidenum">
              <a:rPr lang="en-US" smtClean="0"/>
              <a:t>‹#›</a:t>
            </a:fld>
            <a:endParaRPr lang="en-US"/>
          </a:p>
        </p:txBody>
      </p:sp>
      <p:sp>
        <p:nvSpPr>
          <p:cNvPr id="9" name="Text Placeholder 8">
            <a:extLst>
              <a:ext uri="{FF2B5EF4-FFF2-40B4-BE49-F238E27FC236}">
                <a16:creationId xmlns="" xmlns:a16="http://schemas.microsoft.com/office/drawing/2014/main" id="{E54F68AC-4601-4F7E-90DA-3E57141AB098}"/>
              </a:ext>
            </a:extLst>
          </p:cNvPr>
          <p:cNvSpPr>
            <a:spLocks noGrp="1"/>
          </p:cNvSpPr>
          <p:nvPr>
            <p:ph type="body" sz="quarter" idx="13"/>
          </p:nvPr>
        </p:nvSpPr>
        <p:spPr>
          <a:xfrm>
            <a:off x="838200" y="1250950"/>
            <a:ext cx="10515600" cy="415925"/>
          </a:xfrm>
        </p:spPr>
        <p:txBody>
          <a:bodyPr/>
          <a:lstStyle>
            <a:lvl1pPr marL="0" indent="0">
              <a:buNone/>
              <a:defRPr b="1" i="1"/>
            </a:lvl1pPr>
          </a:lstStyle>
          <a:p>
            <a:pPr lvl="0"/>
            <a:r>
              <a:rPr lang="en-US"/>
              <a:t>Click to edit Master text styles</a:t>
            </a:r>
          </a:p>
        </p:txBody>
      </p:sp>
    </p:spTree>
    <p:extLst>
      <p:ext uri="{BB962C8B-B14F-4D97-AF65-F5344CB8AC3E}">
        <p14:creationId xmlns:p14="http://schemas.microsoft.com/office/powerpoint/2010/main" val="3834270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BDCEEDD7-D4B5-4C19-B869-CC8CA62BA9E8}" type="datetimeFigureOut">
              <a:rPr lang="en-US" smtClean="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6B299-B99A-4DEC-95AA-5BE2A723C82A}" type="slidenum">
              <a:rPr lang="en-US" smtClean="0"/>
              <a:t>‹#›</a:t>
            </a:fld>
            <a:endParaRPr lang="en-US"/>
          </a:p>
        </p:txBody>
      </p:sp>
    </p:spTree>
    <p:extLst>
      <p:ext uri="{BB962C8B-B14F-4D97-AF65-F5344CB8AC3E}">
        <p14:creationId xmlns:p14="http://schemas.microsoft.com/office/powerpoint/2010/main" val="18324195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and M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rot="16200000">
            <a:off x="4705259" y="-2092047"/>
            <a:ext cx="2781485" cy="10515601"/>
          </a:xfrm>
        </p:spPr>
        <p:txBody>
          <a:bodyPr vert="eaVert"/>
          <a:lstStyle>
            <a:lvl1pPr>
              <a:spcBef>
                <a:spcPts val="800"/>
              </a:spcBef>
              <a:spcAft>
                <a:spcPts val="800"/>
              </a:spcAft>
              <a:defRPr/>
            </a:lvl1pPr>
            <a:lvl2pPr>
              <a:spcBef>
                <a:spcPts val="800"/>
              </a:spcBef>
              <a:spcAft>
                <a:spcPts val="800"/>
              </a:spcAft>
              <a:defRPr/>
            </a:lvl2pPr>
            <a:lvl3pPr>
              <a:spcBef>
                <a:spcPts val="800"/>
              </a:spcBef>
              <a:spcAft>
                <a:spcPts val="800"/>
              </a:spcAft>
              <a:defRPr/>
            </a:lvl3pPr>
            <a:lvl4pPr>
              <a:spcBef>
                <a:spcPts val="800"/>
              </a:spcBef>
              <a:spcAft>
                <a:spcPts val="800"/>
              </a:spcAft>
              <a:defRPr/>
            </a:lvl4pPr>
            <a:lvl5pPr>
              <a:spcBef>
                <a:spcPts val="800"/>
              </a:spcBef>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CEEDD7-D4B5-4C19-B869-CC8CA62BA9E8}" type="datetimeFigureOut">
              <a:rPr lang="en-US" smtClean="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C6B299-B99A-4DEC-95AA-5BE2A723C82A}" type="slidenum">
              <a:rPr lang="en-US" smtClean="0"/>
              <a:t>‹#›</a:t>
            </a:fld>
            <a:endParaRPr lang="en-US"/>
          </a:p>
        </p:txBody>
      </p:sp>
    </p:spTree>
    <p:extLst>
      <p:ext uri="{BB962C8B-B14F-4D97-AF65-F5344CB8AC3E}">
        <p14:creationId xmlns:p14="http://schemas.microsoft.com/office/powerpoint/2010/main" val="4206081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8067ED-EAC4-414F-BC67-D0E8E3614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0EABC16-8C03-4A45-B2F8-3CE0B29EF6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0340662-9C9B-4692-B8BB-5C9F6798BF3B}"/>
              </a:ext>
            </a:extLst>
          </p:cNvPr>
          <p:cNvSpPr>
            <a:spLocks noGrp="1"/>
          </p:cNvSpPr>
          <p:nvPr>
            <p:ph type="dt" sz="half" idx="10"/>
          </p:nvPr>
        </p:nvSpPr>
        <p:spPr/>
        <p:txBody>
          <a:bodyPr/>
          <a:lstStyle/>
          <a:p>
            <a:fld id="{BDCEEDD7-D4B5-4C19-B869-CC8CA62BA9E8}" type="datetimeFigureOut">
              <a:rPr lang="en-US" smtClean="0"/>
              <a:t>6/17/2023</a:t>
            </a:fld>
            <a:endParaRPr lang="en-US"/>
          </a:p>
        </p:txBody>
      </p:sp>
      <p:sp>
        <p:nvSpPr>
          <p:cNvPr id="5" name="Footer Placeholder 4">
            <a:extLst>
              <a:ext uri="{FF2B5EF4-FFF2-40B4-BE49-F238E27FC236}">
                <a16:creationId xmlns="" xmlns:a16="http://schemas.microsoft.com/office/drawing/2014/main" id="{23CCDA55-C161-405C-90BB-F30637D0F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6A7B080-E1C5-4040-BFE6-7500978292CA}"/>
              </a:ext>
            </a:extLst>
          </p:cNvPr>
          <p:cNvSpPr>
            <a:spLocks noGrp="1"/>
          </p:cNvSpPr>
          <p:nvPr>
            <p:ph type="sldNum" sz="quarter" idx="12"/>
          </p:nvPr>
        </p:nvSpPr>
        <p:spPr/>
        <p:txBody>
          <a:bodyPr/>
          <a:lstStyle/>
          <a:p>
            <a:fld id="{42C6B299-B99A-4DEC-95AA-5BE2A723C82A}" type="slidenum">
              <a:rPr lang="en-US" smtClean="0"/>
              <a:t>‹#›</a:t>
            </a:fld>
            <a:endParaRPr lang="en-US"/>
          </a:p>
        </p:txBody>
      </p:sp>
    </p:spTree>
    <p:extLst>
      <p:ext uri="{BB962C8B-B14F-4D97-AF65-F5344CB8AC3E}">
        <p14:creationId xmlns:p14="http://schemas.microsoft.com/office/powerpoint/2010/main" val="32315230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generic">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3475220-32B3-3349-B203-7F0A52EC0AFB}"/>
              </a:ext>
            </a:extLst>
          </p:cNvPr>
          <p:cNvSpPr>
            <a:spLocks noGrp="1"/>
          </p:cNvSpPr>
          <p:nvPr>
            <p:ph idx="1" hasCustomPrompt="1"/>
          </p:nvPr>
        </p:nvSpPr>
        <p:spPr>
          <a:xfrm>
            <a:off x="4100653" y="2710872"/>
            <a:ext cx="4619629" cy="609600"/>
          </a:xfrm>
        </p:spPr>
        <p:txBody>
          <a:bodyPr wrap="square" lIns="0" tIns="0" rIns="0" bIns="0"/>
          <a:lstStyle>
            <a:lvl1pPr>
              <a:defRPr/>
            </a:lvl1pPr>
            <a:lvl2pPr marL="320040" indent="0">
              <a:buNone/>
              <a:defRPr/>
            </a:lvl2pPr>
            <a:lvl3pPr marL="548640" indent="0">
              <a:buNone/>
              <a:defRPr/>
            </a:lvl3pPr>
          </a:lstStyle>
          <a:p>
            <a:pPr lvl="0"/>
            <a:r>
              <a:rPr lang="en-US"/>
              <a:t>generic</a:t>
            </a:r>
          </a:p>
        </p:txBody>
      </p:sp>
      <p:sp>
        <p:nvSpPr>
          <p:cNvPr id="11" name="Footer Placeholder 4">
            <a:extLst>
              <a:ext uri="{FF2B5EF4-FFF2-40B4-BE49-F238E27FC236}">
                <a16:creationId xmlns=""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Tree>
    <p:extLst>
      <p:ext uri="{BB962C8B-B14F-4D97-AF65-F5344CB8AC3E}">
        <p14:creationId xmlns:p14="http://schemas.microsoft.com/office/powerpoint/2010/main" val="625290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0471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reak">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3BE83F81-CF3E-B849-A895-9829584A8285}"/>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 Placeholder 3">
            <a:extLst>
              <a:ext uri="{FF2B5EF4-FFF2-40B4-BE49-F238E27FC236}">
                <a16:creationId xmlns="" xmlns:a16="http://schemas.microsoft.com/office/drawing/2014/main" id="{36E22C0F-0C3B-B240-A754-A3186949DD3A}"/>
              </a:ext>
            </a:extLst>
          </p:cNvPr>
          <p:cNvSpPr>
            <a:spLocks noGrp="1"/>
          </p:cNvSpPr>
          <p:nvPr>
            <p:ph type="body" sz="quarter" idx="10" hasCustomPrompt="1"/>
          </p:nvPr>
        </p:nvSpPr>
        <p:spPr>
          <a:xfrm>
            <a:off x="976258" y="2758913"/>
            <a:ext cx="5052584" cy="526728"/>
          </a:xfrm>
        </p:spPr>
        <p:txBody>
          <a:bodyPr>
            <a:noAutofit/>
          </a:bodyPr>
          <a:lstStyle>
            <a:lvl1pPr>
              <a:defRPr sz="2500" spc="100" baseline="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2500">
                <a:latin typeface="Verdana" panose="020B0604030504040204" pitchFamily="34" charset="0"/>
                <a:ea typeface="Verdana" panose="020B0604030504040204" pitchFamily="34" charset="0"/>
                <a:cs typeface="Verdana" panose="020B0604030504040204" pitchFamily="34" charset="0"/>
              </a:defRPr>
            </a:lvl2pPr>
            <a:lvl3pPr>
              <a:defRPr sz="2500">
                <a:latin typeface="Verdana" panose="020B0604030504040204" pitchFamily="34" charset="0"/>
                <a:ea typeface="Verdana" panose="020B0604030504040204" pitchFamily="34" charset="0"/>
                <a:cs typeface="Verdana" panose="020B0604030504040204" pitchFamily="34" charset="0"/>
              </a:defRPr>
            </a:lvl3pPr>
            <a:lvl4pPr>
              <a:defRPr sz="2500">
                <a:latin typeface="Verdana" panose="020B0604030504040204" pitchFamily="34" charset="0"/>
                <a:ea typeface="Verdana" panose="020B0604030504040204" pitchFamily="34" charset="0"/>
                <a:cs typeface="Verdana" panose="020B0604030504040204" pitchFamily="34" charset="0"/>
              </a:defRPr>
            </a:lvl4pPr>
            <a:lvl5pPr>
              <a:defRPr sz="2500">
                <a:latin typeface="Verdana" panose="020B0604030504040204" pitchFamily="34" charset="0"/>
                <a:ea typeface="Verdana" panose="020B0604030504040204" pitchFamily="34" charset="0"/>
                <a:cs typeface="Verdana" panose="020B0604030504040204" pitchFamily="34" charset="0"/>
              </a:defRPr>
            </a:lvl5pPr>
          </a:lstStyle>
          <a:p>
            <a:pPr lvl="0"/>
            <a:r>
              <a:rPr lang="en-US"/>
              <a:t>00:00 – 00:00 PM</a:t>
            </a:r>
          </a:p>
        </p:txBody>
      </p:sp>
      <p:sp>
        <p:nvSpPr>
          <p:cNvPr id="11" name="Footer Placeholder 4">
            <a:extLst>
              <a:ext uri="{FF2B5EF4-FFF2-40B4-BE49-F238E27FC236}">
                <a16:creationId xmlns="" xmlns:a16="http://schemas.microsoft.com/office/drawing/2014/main" id="{94AEA824-A1D5-5C47-A90F-BE96F8442C9C}"/>
              </a:ext>
            </a:extLst>
          </p:cNvPr>
          <p:cNvSpPr txBox="1">
            <a:spLocks/>
          </p:cNvSpPr>
          <p:nvPr/>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B734C56E-C292-42DD-B169-36C8EFC48DB5}" type="slidenum">
              <a:rPr lang="en-US" smtClean="0"/>
              <a:t>‹#›</a:t>
            </a:fld>
            <a:endParaRPr lang="en-US"/>
          </a:p>
        </p:txBody>
      </p:sp>
      <p:sp>
        <p:nvSpPr>
          <p:cNvPr id="7" name="Text Placeholder 6">
            <a:extLst>
              <a:ext uri="{FF2B5EF4-FFF2-40B4-BE49-F238E27FC236}">
                <a16:creationId xmlns="" xmlns:a16="http://schemas.microsoft.com/office/drawing/2014/main" id="{807AFB45-529C-D547-AD48-BA6FAE4D79E5}"/>
              </a:ext>
            </a:extLst>
          </p:cNvPr>
          <p:cNvSpPr>
            <a:spLocks noGrp="1"/>
          </p:cNvSpPr>
          <p:nvPr>
            <p:ph type="body" sz="quarter" idx="11" hasCustomPrompt="1"/>
          </p:nvPr>
        </p:nvSpPr>
        <p:spPr>
          <a:xfrm>
            <a:off x="976258" y="3672533"/>
            <a:ext cx="10570328" cy="1023454"/>
          </a:xfrm>
        </p:spPr>
        <p:txBody>
          <a:bodyPr>
            <a:noAutofit/>
          </a:bodyPr>
          <a:lstStyle>
            <a:lvl1pPr>
              <a:lnSpc>
                <a:spcPts val="5800"/>
              </a:lnSpc>
              <a:defRPr sz="6000" b="1" i="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20040" indent="0">
              <a:buNone/>
              <a:defRPr sz="4500">
                <a:latin typeface="Verdana" panose="020B0604030504040204" pitchFamily="34" charset="0"/>
                <a:ea typeface="Verdana" panose="020B0604030504040204" pitchFamily="34" charset="0"/>
                <a:cs typeface="Verdana" panose="020B0604030504040204" pitchFamily="34" charset="0"/>
              </a:defRPr>
            </a:lvl2pPr>
            <a:lvl3pPr>
              <a:defRPr sz="4500">
                <a:latin typeface="Verdana" panose="020B0604030504040204" pitchFamily="34" charset="0"/>
                <a:ea typeface="Verdana" panose="020B0604030504040204" pitchFamily="34" charset="0"/>
                <a:cs typeface="Verdana" panose="020B0604030504040204" pitchFamily="34" charset="0"/>
              </a:defRPr>
            </a:lvl3pPr>
            <a:lvl4pPr>
              <a:defRPr sz="4500">
                <a:latin typeface="Verdana" panose="020B0604030504040204" pitchFamily="34" charset="0"/>
                <a:ea typeface="Verdana" panose="020B0604030504040204" pitchFamily="34" charset="0"/>
                <a:cs typeface="Verdana" panose="020B0604030504040204" pitchFamily="34" charset="0"/>
              </a:defRPr>
            </a:lvl4pPr>
            <a:lvl5pPr>
              <a:defRPr sz="4500">
                <a:latin typeface="Verdana" panose="020B0604030504040204" pitchFamily="34" charset="0"/>
                <a:ea typeface="Verdana" panose="020B0604030504040204" pitchFamily="34" charset="0"/>
                <a:cs typeface="Verdana" panose="020B0604030504040204" pitchFamily="34" charset="0"/>
              </a:defRPr>
            </a:lvl5pPr>
          </a:lstStyle>
          <a:p>
            <a:pPr lvl="0"/>
            <a:r>
              <a:rPr lang="en-US"/>
              <a:t>Name of Event</a:t>
            </a:r>
          </a:p>
        </p:txBody>
      </p:sp>
    </p:spTree>
    <p:extLst>
      <p:ext uri="{BB962C8B-B14F-4D97-AF65-F5344CB8AC3E}">
        <p14:creationId xmlns:p14="http://schemas.microsoft.com/office/powerpoint/2010/main" val="20453631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3475220-32B3-3349-B203-7F0A52EC0AFB}"/>
              </a:ext>
            </a:extLst>
          </p:cNvPr>
          <p:cNvSpPr>
            <a:spLocks noGrp="1"/>
          </p:cNvSpPr>
          <p:nvPr>
            <p:ph idx="1" hasCustomPrompt="1"/>
          </p:nvPr>
        </p:nvSpPr>
        <p:spPr>
          <a:xfrm>
            <a:off x="993771" y="3609092"/>
            <a:ext cx="4771598" cy="2311261"/>
          </a:xfrm>
        </p:spPr>
        <p:txBody>
          <a:bodyPr lIns="0" tIns="0" rIns="0" bIns="0"/>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Supporting message</a:t>
            </a:r>
          </a:p>
          <a:p>
            <a:pPr lvl="1"/>
            <a:r>
              <a:rPr lang="en-US"/>
              <a:t>Second level</a:t>
            </a:r>
          </a:p>
          <a:p>
            <a:pPr lvl="2"/>
            <a:r>
              <a:rPr lang="en-US"/>
              <a:t>Third level</a:t>
            </a:r>
          </a:p>
          <a:p>
            <a:pPr lvl="3"/>
            <a:r>
              <a:rPr lang="en-US"/>
              <a:t>Fourth level</a:t>
            </a:r>
          </a:p>
          <a:p>
            <a:pPr lvl="4"/>
            <a:r>
              <a:rPr lang="en-US"/>
              <a:t>Fifth level</a:t>
            </a:r>
          </a:p>
        </p:txBody>
      </p:sp>
      <p:sp>
        <p:nvSpPr>
          <p:cNvPr id="11" name="Footer Placeholder 4">
            <a:extLst>
              <a:ext uri="{FF2B5EF4-FFF2-40B4-BE49-F238E27FC236}">
                <a16:creationId xmlns=""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
        <p:nvSpPr>
          <p:cNvPr id="14" name="Content Placeholder 2">
            <a:extLst>
              <a:ext uri="{FF2B5EF4-FFF2-40B4-BE49-F238E27FC236}">
                <a16:creationId xmlns="" xmlns:a16="http://schemas.microsoft.com/office/drawing/2014/main" id="{12D22249-777D-A74E-A6D5-62D085237DE7}"/>
              </a:ext>
            </a:extLst>
          </p:cNvPr>
          <p:cNvSpPr>
            <a:spLocks noGrp="1"/>
          </p:cNvSpPr>
          <p:nvPr>
            <p:ph idx="10" hasCustomPrompt="1"/>
          </p:nvPr>
        </p:nvSpPr>
        <p:spPr>
          <a:xfrm>
            <a:off x="6422756" y="3609092"/>
            <a:ext cx="4798017" cy="2264766"/>
          </a:xfrm>
        </p:spPr>
        <p:txBody>
          <a:bodyPr lIns="0" tIns="0" rIns="0" bIns="0"/>
          <a:lstStyle>
            <a:lvl1pPr>
              <a:defRPr>
                <a:latin typeface="Verdana" panose="020B0604030504040204" pitchFamily="34" charset="0"/>
                <a:ea typeface="Verdana" panose="020B0604030504040204" pitchFamily="34" charset="0"/>
                <a:cs typeface="Verdana" panose="020B0604030504040204" pitchFamily="34" charset="0"/>
              </a:defRPr>
            </a:lvl1pPr>
            <a:lvl2pPr>
              <a:defRPr>
                <a:latin typeface="Verdana" panose="020B0604030504040204" pitchFamily="34" charset="0"/>
                <a:ea typeface="Verdana" panose="020B0604030504040204" pitchFamily="34" charset="0"/>
                <a:cs typeface="Verdana" panose="020B0604030504040204" pitchFamily="34" charset="0"/>
              </a:defRPr>
            </a:lvl2pPr>
            <a:lvl3pPr>
              <a:defRPr>
                <a:latin typeface="Verdana" panose="020B0604030504040204" pitchFamily="34" charset="0"/>
                <a:ea typeface="Verdana" panose="020B0604030504040204" pitchFamily="34" charset="0"/>
                <a:cs typeface="Verdana" panose="020B0604030504040204" pitchFamily="34" charset="0"/>
              </a:defRPr>
            </a:lvl3pPr>
            <a:lvl4pPr>
              <a:defRPr>
                <a:latin typeface="Verdana" panose="020B0604030504040204" pitchFamily="34" charset="0"/>
                <a:ea typeface="Verdana" panose="020B0604030504040204" pitchFamily="34" charset="0"/>
                <a:cs typeface="Verdana" panose="020B0604030504040204" pitchFamily="34" charset="0"/>
              </a:defRPr>
            </a:lvl4pPr>
            <a:lvl5pP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a:t>Supporting message</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A130BC50-627D-7244-B07E-0F51197E93AA}"/>
              </a:ext>
            </a:extLst>
          </p:cNvPr>
          <p:cNvSpPr>
            <a:spLocks noGrp="1"/>
          </p:cNvSpPr>
          <p:nvPr>
            <p:ph type="body" sz="quarter" idx="11" hasCustomPrompt="1"/>
          </p:nvPr>
        </p:nvSpPr>
        <p:spPr>
          <a:xfrm>
            <a:off x="6422756" y="1698731"/>
            <a:ext cx="4782520" cy="1639563"/>
          </a:xfrm>
        </p:spPr>
        <p:txBody>
          <a:bodyPr>
            <a:noAutofit/>
          </a:bodyPr>
          <a:lstStyle>
            <a:lvl1pPr>
              <a:lnSpc>
                <a:spcPts val="3800"/>
              </a:lnSpc>
              <a:defRPr sz="2400">
                <a:latin typeface="Verdana" panose="020B0604030504040204" pitchFamily="34" charset="0"/>
                <a:ea typeface="Verdana" panose="020B0604030504040204" pitchFamily="34" charset="0"/>
                <a:cs typeface="Verdana" panose="020B0604030504040204" pitchFamily="34" charset="0"/>
              </a:defRPr>
            </a:lvl1pPr>
          </a:lstStyle>
          <a:p>
            <a:pPr lvl="0"/>
            <a:r>
              <a:rPr lang="en-US"/>
              <a:t>Sub-headline 2</a:t>
            </a:r>
          </a:p>
        </p:txBody>
      </p:sp>
      <p:sp>
        <p:nvSpPr>
          <p:cNvPr id="15" name="Title 1">
            <a:extLst>
              <a:ext uri="{FF2B5EF4-FFF2-40B4-BE49-F238E27FC236}">
                <a16:creationId xmlns="" xmlns:a16="http://schemas.microsoft.com/office/drawing/2014/main" id="{BB7BFB2F-E737-934D-B642-C95D19E1B9CC}"/>
              </a:ext>
            </a:extLst>
          </p:cNvPr>
          <p:cNvSpPr txBox="1">
            <a:spLocks/>
          </p:cNvSpPr>
          <p:nvPr userDrawn="1"/>
        </p:nvSpPr>
        <p:spPr>
          <a:xfrm>
            <a:off x="981071" y="537682"/>
            <a:ext cx="10255200" cy="733180"/>
          </a:xfrm>
          <a:prstGeom prst="rect">
            <a:avLst/>
          </a:prstGeom>
        </p:spPr>
        <p:txBody>
          <a:bodyPr vert="horz" lIns="0" tIns="0" rIns="0" bIns="0" rtlCol="0" anchor="t" anchorCtr="0">
            <a:normAutofit/>
          </a:bodyPr>
          <a:lstStyle>
            <a:lvl1pPr algn="l" defTabSz="914400" rtl="0" eaLnBrk="1" latinLnBrk="0" hangingPunct="1">
              <a:lnSpc>
                <a:spcPts val="3800"/>
              </a:lnSpc>
              <a:spcBef>
                <a:spcPct val="0"/>
              </a:spcBef>
              <a:buNone/>
              <a:defRPr sz="3600" b="1"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endParaRPr lang="en-US"/>
          </a:p>
        </p:txBody>
      </p:sp>
      <p:pic>
        <p:nvPicPr>
          <p:cNvPr id="16" name="Picture 15">
            <a:extLst>
              <a:ext uri="{FF2B5EF4-FFF2-40B4-BE49-F238E27FC236}">
                <a16:creationId xmlns="" xmlns:a16="http://schemas.microsoft.com/office/drawing/2014/main" id="{1085EF9D-5892-42CF-8361-B20938FDA261}"/>
              </a:ext>
            </a:extLst>
          </p:cNvPr>
          <p:cNvPicPr>
            <a:picLocks noChangeAspect="1"/>
          </p:cNvPicPr>
          <p:nvPr userDrawn="1"/>
        </p:nvPicPr>
        <p:blipFill>
          <a:blip r:embed="rId2"/>
          <a:stretch>
            <a:fillRect/>
          </a:stretch>
        </p:blipFill>
        <p:spPr>
          <a:xfrm>
            <a:off x="9623948" y="6068881"/>
            <a:ext cx="1615294" cy="352483"/>
          </a:xfrm>
          <a:prstGeom prst="rect">
            <a:avLst/>
          </a:prstGeom>
        </p:spPr>
      </p:pic>
      <p:cxnSp>
        <p:nvCxnSpPr>
          <p:cNvPr id="17" name="Straight Connector 16">
            <a:extLst>
              <a:ext uri="{FF2B5EF4-FFF2-40B4-BE49-F238E27FC236}">
                <a16:creationId xmlns="" xmlns:a16="http://schemas.microsoft.com/office/drawing/2014/main" id="{48FF6FE6-7B81-488D-A148-8FE8E4674A35}"/>
              </a:ext>
            </a:extLst>
          </p:cNvPr>
          <p:cNvCxnSpPr>
            <a:cxnSpLocks/>
          </p:cNvCxnSpPr>
          <p:nvPr userDrawn="1"/>
        </p:nvCxnSpPr>
        <p:spPr>
          <a:xfrm>
            <a:off x="9487723" y="6045200"/>
            <a:ext cx="0" cy="423917"/>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18" name="Picture 17" descr="A close up of a logo&#10;&#10;Description automatically generated">
            <a:extLst>
              <a:ext uri="{FF2B5EF4-FFF2-40B4-BE49-F238E27FC236}">
                <a16:creationId xmlns="" xmlns:a16="http://schemas.microsoft.com/office/drawing/2014/main" id="{B951E2C6-D207-4107-B0EE-EE4FEAE638E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8190" t="20061" r="9052" b="18713"/>
          <a:stretch/>
        </p:blipFill>
        <p:spPr>
          <a:xfrm>
            <a:off x="8060799" y="6041293"/>
            <a:ext cx="1321404" cy="431730"/>
          </a:xfrm>
          <a:prstGeom prst="rect">
            <a:avLst/>
          </a:prstGeom>
        </p:spPr>
      </p:pic>
      <p:sp>
        <p:nvSpPr>
          <p:cNvPr id="9" name="Title 8">
            <a:extLst>
              <a:ext uri="{FF2B5EF4-FFF2-40B4-BE49-F238E27FC236}">
                <a16:creationId xmlns="" xmlns:a16="http://schemas.microsoft.com/office/drawing/2014/main" id="{38A21A4F-FED9-4B44-8449-E5872CE2BC8A}"/>
              </a:ext>
            </a:extLst>
          </p:cNvPr>
          <p:cNvSpPr>
            <a:spLocks noGrp="1"/>
          </p:cNvSpPr>
          <p:nvPr>
            <p:ph type="title"/>
          </p:nvPr>
        </p:nvSpPr>
        <p:spPr>
          <a:xfrm>
            <a:off x="850871" y="216096"/>
            <a:ext cx="10515600" cy="1325563"/>
          </a:xfrm>
        </p:spPr>
        <p:txBody>
          <a:bodyPr/>
          <a:lstStyle/>
          <a:p>
            <a:r>
              <a:rPr lang="en-US"/>
              <a:t>Click to edit Master title style</a:t>
            </a:r>
          </a:p>
        </p:txBody>
      </p:sp>
      <p:sp>
        <p:nvSpPr>
          <p:cNvPr id="19" name="Text Placeholder 4">
            <a:extLst>
              <a:ext uri="{FF2B5EF4-FFF2-40B4-BE49-F238E27FC236}">
                <a16:creationId xmlns="" xmlns:a16="http://schemas.microsoft.com/office/drawing/2014/main" id="{B74F60A5-BC50-4A1C-86FE-23B4356C0980}"/>
              </a:ext>
            </a:extLst>
          </p:cNvPr>
          <p:cNvSpPr>
            <a:spLocks noGrp="1"/>
          </p:cNvSpPr>
          <p:nvPr>
            <p:ph type="body" sz="quarter" idx="12" hasCustomPrompt="1"/>
          </p:nvPr>
        </p:nvSpPr>
        <p:spPr>
          <a:xfrm>
            <a:off x="981071" y="1698732"/>
            <a:ext cx="4782520" cy="1639563"/>
          </a:xfrm>
        </p:spPr>
        <p:txBody>
          <a:bodyPr>
            <a:noAutofit/>
          </a:bodyPr>
          <a:lstStyle>
            <a:lvl1pPr>
              <a:lnSpc>
                <a:spcPts val="3800"/>
              </a:lnSpc>
              <a:defRPr sz="2400">
                <a:latin typeface="Verdana" panose="020B0604030504040204" pitchFamily="34" charset="0"/>
                <a:ea typeface="Verdana" panose="020B0604030504040204" pitchFamily="34" charset="0"/>
                <a:cs typeface="Verdana" panose="020B0604030504040204" pitchFamily="34" charset="0"/>
              </a:defRPr>
            </a:lvl1pPr>
          </a:lstStyle>
          <a:p>
            <a:pPr lvl="0"/>
            <a:r>
              <a:rPr lang="en-US"/>
              <a:t>Sub-headline 1</a:t>
            </a:r>
          </a:p>
        </p:txBody>
      </p:sp>
    </p:spTree>
    <p:extLst>
      <p:ext uri="{BB962C8B-B14F-4D97-AF65-F5344CB8AC3E}">
        <p14:creationId xmlns:p14="http://schemas.microsoft.com/office/powerpoint/2010/main" val="6403490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7D34E6A-A916-448A-BB90-4BCF8DE6DBB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8CF76B3F-DDB7-40E5-B335-FE4F9322D8F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84677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ctr">
            <a:normAutofit/>
          </a:bodyPr>
          <a:lstStyle>
            <a:lvl1pPr algn="l">
              <a:defRPr sz="4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chor="ct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37D4433-2C79-41EB-86E1-CC252C880EB8}" type="datetimeFigureOut">
              <a:rPr lang="en-US" smtClean="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2971068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335666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ctr">
            <a:normAutofit/>
          </a:bodyPr>
          <a:lstStyle>
            <a:lvl1pPr>
              <a:defRPr sz="4400" b="1"/>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7D4433-2C79-41EB-86E1-CC252C880EB8}" type="datetimeFigureOut">
              <a:rPr lang="en-US" smtClean="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471392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Strapline and M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rot="16200000">
            <a:off x="4705259" y="-2092047"/>
            <a:ext cx="2781485" cy="10515601"/>
          </a:xfrm>
        </p:spPr>
        <p:txBody>
          <a:bodyPr vert="eaVert"/>
          <a:lstStyle>
            <a:lvl1pPr>
              <a:spcBef>
                <a:spcPts val="800"/>
              </a:spcBef>
              <a:spcAft>
                <a:spcPts val="800"/>
              </a:spcAft>
              <a:defRPr/>
            </a:lvl1pPr>
            <a:lvl2pPr>
              <a:spcBef>
                <a:spcPts val="800"/>
              </a:spcBef>
              <a:spcAft>
                <a:spcPts val="800"/>
              </a:spcAft>
              <a:defRPr/>
            </a:lvl2pPr>
            <a:lvl3pPr>
              <a:spcBef>
                <a:spcPts val="800"/>
              </a:spcBef>
              <a:spcAft>
                <a:spcPts val="800"/>
              </a:spcAft>
              <a:defRPr/>
            </a:lvl3pPr>
            <a:lvl4pPr>
              <a:spcBef>
                <a:spcPts val="800"/>
              </a:spcBef>
              <a:spcAft>
                <a:spcPts val="800"/>
              </a:spcAft>
              <a:defRPr/>
            </a:lvl4pPr>
            <a:lvl5pPr>
              <a:spcBef>
                <a:spcPts val="800"/>
              </a:spcBef>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D4433-2C79-41EB-86E1-CC252C880EB8}" type="datetimeFigureOut">
              <a:rPr lang="en-US" smtClean="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
        <p:nvSpPr>
          <p:cNvPr id="9" name="Text Placeholder 8">
            <a:extLst>
              <a:ext uri="{FF2B5EF4-FFF2-40B4-BE49-F238E27FC236}">
                <a16:creationId xmlns="" xmlns:a16="http://schemas.microsoft.com/office/drawing/2014/main" id="{E54F68AC-4601-4F7E-90DA-3E57141AB098}"/>
              </a:ext>
            </a:extLst>
          </p:cNvPr>
          <p:cNvSpPr>
            <a:spLocks noGrp="1"/>
          </p:cNvSpPr>
          <p:nvPr>
            <p:ph type="body" sz="quarter" idx="13"/>
          </p:nvPr>
        </p:nvSpPr>
        <p:spPr>
          <a:xfrm>
            <a:off x="838200" y="1250950"/>
            <a:ext cx="10515600" cy="415925"/>
          </a:xfrm>
        </p:spPr>
        <p:txBody>
          <a:bodyPr/>
          <a:lstStyle>
            <a:lvl1pPr marL="0" indent="0">
              <a:buNone/>
              <a:defRPr b="1" i="1"/>
            </a:lvl1pPr>
          </a:lstStyle>
          <a:p>
            <a:pPr lvl="0"/>
            <a:r>
              <a:rPr lang="en-US"/>
              <a:t>Click to edit Master text styles</a:t>
            </a:r>
          </a:p>
        </p:txBody>
      </p:sp>
    </p:spTree>
    <p:extLst>
      <p:ext uri="{BB962C8B-B14F-4D97-AF65-F5344CB8AC3E}">
        <p14:creationId xmlns:p14="http://schemas.microsoft.com/office/powerpoint/2010/main" val="6516686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lin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337D4433-2C79-41EB-86E1-CC252C880EB8}" type="datetimeFigureOut">
              <a:rPr lang="en-US" smtClean="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4574025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line and Main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rot="16200000">
            <a:off x="4705259" y="-2092047"/>
            <a:ext cx="2781485" cy="10515601"/>
          </a:xfrm>
        </p:spPr>
        <p:txBody>
          <a:bodyPr vert="eaVert"/>
          <a:lstStyle>
            <a:lvl1pPr>
              <a:spcBef>
                <a:spcPts val="800"/>
              </a:spcBef>
              <a:spcAft>
                <a:spcPts val="800"/>
              </a:spcAft>
              <a:defRPr/>
            </a:lvl1pPr>
            <a:lvl2pPr>
              <a:spcBef>
                <a:spcPts val="800"/>
              </a:spcBef>
              <a:spcAft>
                <a:spcPts val="800"/>
              </a:spcAft>
              <a:defRPr/>
            </a:lvl2pPr>
            <a:lvl3pPr>
              <a:spcBef>
                <a:spcPts val="800"/>
              </a:spcBef>
              <a:spcAft>
                <a:spcPts val="800"/>
              </a:spcAft>
              <a:defRPr/>
            </a:lvl3pPr>
            <a:lvl4pPr>
              <a:spcBef>
                <a:spcPts val="800"/>
              </a:spcBef>
              <a:spcAft>
                <a:spcPts val="800"/>
              </a:spcAft>
              <a:defRPr/>
            </a:lvl4pPr>
            <a:lvl5pPr>
              <a:spcBef>
                <a:spcPts val="800"/>
              </a:spcBef>
              <a:spcAft>
                <a:spcPts val="8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37D4433-2C79-41EB-86E1-CC252C880EB8}" type="datetimeFigureOut">
              <a:rPr lang="en-US" smtClean="0"/>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40554284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08067ED-EAC4-414F-BC67-D0E8E3614B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0EABC16-8C03-4A45-B2F8-3CE0B29EF6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0340662-9C9B-4692-B8BB-5C9F6798BF3B}"/>
              </a:ext>
            </a:extLst>
          </p:cNvPr>
          <p:cNvSpPr>
            <a:spLocks noGrp="1"/>
          </p:cNvSpPr>
          <p:nvPr>
            <p:ph type="dt" sz="half" idx="10"/>
          </p:nvPr>
        </p:nvSpPr>
        <p:spPr/>
        <p:txBody>
          <a:bodyPr/>
          <a:lstStyle/>
          <a:p>
            <a:fld id="{337D4433-2C79-41EB-86E1-CC252C880EB8}" type="datetimeFigureOut">
              <a:rPr lang="en-US" smtClean="0"/>
              <a:t>6/17/2023</a:t>
            </a:fld>
            <a:endParaRPr lang="en-US"/>
          </a:p>
        </p:txBody>
      </p:sp>
      <p:sp>
        <p:nvSpPr>
          <p:cNvPr id="5" name="Footer Placeholder 4">
            <a:extLst>
              <a:ext uri="{FF2B5EF4-FFF2-40B4-BE49-F238E27FC236}">
                <a16:creationId xmlns="" xmlns:a16="http://schemas.microsoft.com/office/drawing/2014/main" id="{23CCDA55-C161-405C-90BB-F30637D0F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6A7B080-E1C5-4040-BFE6-7500978292CA}"/>
              </a:ext>
            </a:extLst>
          </p:cNvPr>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40250994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25F2F9F-624A-40E9-AA10-56711723515E}"/>
              </a:ext>
            </a:extLst>
          </p:cNvPr>
          <p:cNvSpPr>
            <a:spLocks noGrp="1"/>
          </p:cNvSpPr>
          <p:nvPr>
            <p:ph type="dt" sz="half" idx="10"/>
          </p:nvPr>
        </p:nvSpPr>
        <p:spPr/>
        <p:txBody>
          <a:bodyPr/>
          <a:lstStyle/>
          <a:p>
            <a:fld id="{337D4433-2C79-41EB-86E1-CC252C880EB8}" type="datetimeFigureOut">
              <a:rPr lang="en-US" smtClean="0"/>
              <a:t>6/17/2023</a:t>
            </a:fld>
            <a:endParaRPr lang="en-US"/>
          </a:p>
        </p:txBody>
      </p:sp>
      <p:sp>
        <p:nvSpPr>
          <p:cNvPr id="3" name="Footer Placeholder 2">
            <a:extLst>
              <a:ext uri="{FF2B5EF4-FFF2-40B4-BE49-F238E27FC236}">
                <a16:creationId xmlns="" xmlns:a16="http://schemas.microsoft.com/office/drawing/2014/main" id="{7625B5F3-61CD-4319-8630-008081F219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DAC9E778-9316-40C7-90B5-AC770ED75AF2}"/>
              </a:ext>
            </a:extLst>
          </p:cNvPr>
          <p:cNvSpPr>
            <a:spLocks noGrp="1"/>
          </p:cNvSpPr>
          <p:nvPr>
            <p:ph type="sldNum" sz="quarter" idx="12"/>
          </p:nvPr>
        </p:nvSpPr>
        <p:spPr/>
        <p:txBody>
          <a:bodyPr/>
          <a:lstStyle/>
          <a:p>
            <a:fld id="{226956E1-4503-43FB-874E-E0A90C7F9FDE}" type="slidenum">
              <a:rPr lang="en-US" smtClean="0"/>
              <a:t>‹#›</a:t>
            </a:fld>
            <a:endParaRPr lang="en-US"/>
          </a:p>
        </p:txBody>
      </p:sp>
    </p:spTree>
    <p:extLst>
      <p:ext uri="{BB962C8B-B14F-4D97-AF65-F5344CB8AC3E}">
        <p14:creationId xmlns:p14="http://schemas.microsoft.com/office/powerpoint/2010/main" val="19673759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 xmlns:a16="http://schemas.microsoft.com/office/drawing/2014/main" id="{5120DBFB-B27A-4152-B93B-E0544768A4B5}"/>
              </a:ext>
            </a:extLst>
          </p:cNvPr>
          <p:cNvSpPr>
            <a:spLocks noGrp="1"/>
          </p:cNvSpPr>
          <p:nvPr>
            <p:ph type="dt" sz="half" idx="10"/>
          </p:nvPr>
        </p:nvSpPr>
        <p:spPr/>
        <p:txBody>
          <a:bodyPr/>
          <a:lstStyle/>
          <a:p>
            <a:fld id="{74929172-4BF7-429F-BA25-7E9D1A4215EE}" type="datetimeFigureOut">
              <a:rPr lang="en-US" noProof="0" smtClean="0"/>
              <a:t>6/17/2023</a:t>
            </a:fld>
            <a:endParaRPr lang="en-US" noProof="0"/>
          </a:p>
        </p:txBody>
      </p:sp>
      <p:sp>
        <p:nvSpPr>
          <p:cNvPr id="4" name="Footer Placeholder 3">
            <a:extLst>
              <a:ext uri="{FF2B5EF4-FFF2-40B4-BE49-F238E27FC236}">
                <a16:creationId xmlns="" xmlns:a16="http://schemas.microsoft.com/office/drawing/2014/main" id="{4E2609EE-8677-453E-B000-7C9D37C31BBD}"/>
              </a:ext>
            </a:extLst>
          </p:cNvPr>
          <p:cNvSpPr>
            <a:spLocks noGrp="1"/>
          </p:cNvSpPr>
          <p:nvPr>
            <p:ph type="ftr" sz="quarter" idx="11"/>
          </p:nvPr>
        </p:nvSpPr>
        <p:spPr/>
        <p:txBody>
          <a:bodyPr/>
          <a:lstStyle/>
          <a:p>
            <a:endParaRPr lang="en-US" noProof="0"/>
          </a:p>
        </p:txBody>
      </p:sp>
      <p:sp>
        <p:nvSpPr>
          <p:cNvPr id="5" name="Slide Number Placeholder 4">
            <a:extLst>
              <a:ext uri="{FF2B5EF4-FFF2-40B4-BE49-F238E27FC236}">
                <a16:creationId xmlns="" xmlns:a16="http://schemas.microsoft.com/office/drawing/2014/main" id="{A85346EE-7757-43D9-8F90-C5A66E3A878A}"/>
              </a:ext>
            </a:extLst>
          </p:cNvPr>
          <p:cNvSpPr>
            <a:spLocks noGrp="1"/>
          </p:cNvSpPr>
          <p:nvPr>
            <p:ph type="sldNum" sz="quarter" idx="12"/>
          </p:nvPr>
        </p:nvSpPr>
        <p:spPr/>
        <p:txBody>
          <a:bodyPr/>
          <a:lstStyle/>
          <a:p>
            <a:fld id="{7966EA62-41C5-4F9A-A915-5B0BC739C923}" type="slidenum">
              <a:rPr lang="en-US" noProof="0" smtClean="0"/>
              <a:t>‹#›</a:t>
            </a:fld>
            <a:endParaRPr lang="en-US" noProof="0"/>
          </a:p>
        </p:txBody>
      </p:sp>
      <p:sp>
        <p:nvSpPr>
          <p:cNvPr id="6" name="Title 1">
            <a:extLst>
              <a:ext uri="{FF2B5EF4-FFF2-40B4-BE49-F238E27FC236}">
                <a16:creationId xmlns="" xmlns:a16="http://schemas.microsoft.com/office/drawing/2014/main" id="{F0128637-293C-4F87-8D53-0BE4379C8169}"/>
              </a:ext>
            </a:extLst>
          </p:cNvPr>
          <p:cNvSpPr>
            <a:spLocks noGrp="1"/>
          </p:cNvSpPr>
          <p:nvPr>
            <p:ph type="title" hasCustomPrompt="1"/>
          </p:nvPr>
        </p:nvSpPr>
        <p:spPr>
          <a:xfrm>
            <a:off x="343337" y="310287"/>
            <a:ext cx="5238313" cy="853352"/>
          </a:xfrm>
        </p:spPr>
        <p:txBody>
          <a:bodyPr>
            <a:normAutofit/>
          </a:bodyPr>
          <a:lstStyle>
            <a:lvl1pPr>
              <a:defRPr sz="3600" b="1"/>
            </a:lvl1pPr>
          </a:lstStyle>
          <a:p>
            <a:r>
              <a:rPr lang="en-US"/>
              <a:t>CLICK TO EDIT MASTER TITLE STYLE</a:t>
            </a:r>
          </a:p>
        </p:txBody>
      </p:sp>
      <p:sp>
        <p:nvSpPr>
          <p:cNvPr id="7" name="Text Placeholder 7">
            <a:extLst>
              <a:ext uri="{FF2B5EF4-FFF2-40B4-BE49-F238E27FC236}">
                <a16:creationId xmlns="" xmlns:a16="http://schemas.microsoft.com/office/drawing/2014/main" id="{ABCAE7BC-9D1D-42BA-A132-117B58540CC7}"/>
              </a:ext>
            </a:extLst>
          </p:cNvPr>
          <p:cNvSpPr>
            <a:spLocks noGrp="1"/>
          </p:cNvSpPr>
          <p:nvPr>
            <p:ph type="body" sz="quarter" idx="13"/>
          </p:nvPr>
        </p:nvSpPr>
        <p:spPr>
          <a:xfrm>
            <a:off x="343337" y="981076"/>
            <a:ext cx="3581400" cy="365126"/>
          </a:xfrm>
        </p:spPr>
        <p:txBody>
          <a:bodyPr>
            <a:normAutofit/>
          </a:bodyPr>
          <a:lstStyle>
            <a:lvl1pPr marL="0" indent="0">
              <a:spcBef>
                <a:spcPts val="900"/>
              </a:spcBef>
              <a:buNone/>
              <a:defRPr sz="2000" b="1">
                <a:latin typeface="+mj-lt"/>
              </a:defRPr>
            </a:lvl1pPr>
          </a:lstStyle>
          <a:p>
            <a:pPr lvl="0"/>
            <a:r>
              <a:rPr lang="en-US"/>
              <a:t>Click to edit Master text styles</a:t>
            </a:r>
          </a:p>
        </p:txBody>
      </p:sp>
    </p:spTree>
    <p:extLst>
      <p:ext uri="{BB962C8B-B14F-4D97-AF65-F5344CB8AC3E}">
        <p14:creationId xmlns:p14="http://schemas.microsoft.com/office/powerpoint/2010/main" val="33863317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ain Message">
    <p:spTree>
      <p:nvGrpSpPr>
        <p:cNvPr id="1" name=""/>
        <p:cNvGrpSpPr/>
        <p:nvPr/>
      </p:nvGrpSpPr>
      <p:grpSpPr>
        <a:xfrm>
          <a:off x="0" y="0"/>
          <a:ext cx="0" cy="0"/>
          <a:chOff x="0" y="0"/>
          <a:chExt cx="0" cy="0"/>
        </a:xfrm>
      </p:grpSpPr>
      <p:sp>
        <p:nvSpPr>
          <p:cNvPr id="4" name="Footer Placeholder 4">
            <a:extLst>
              <a:ext uri="{FF2B5EF4-FFF2-40B4-BE49-F238E27FC236}">
                <a16:creationId xmlns="" xmlns:a16="http://schemas.microsoft.com/office/drawing/2014/main" id="{A30ECC39-4510-47CB-A4A9-DAFBA6551F97}"/>
              </a:ext>
            </a:extLst>
          </p:cNvPr>
          <p:cNvSpPr txBox="1">
            <a:spLocks noChangeArrowheads="1"/>
          </p:cNvSpPr>
          <p:nvPr userDrawn="1"/>
        </p:nvSpPr>
        <p:spPr bwMode="auto">
          <a:xfrm>
            <a:off x="838200" y="6540500"/>
            <a:ext cx="10523538" cy="333375"/>
          </a:xfrm>
          <a:prstGeom prst="rect">
            <a:avLst/>
          </a:prstGeom>
          <a:noFill/>
          <a:ln>
            <a:noFill/>
          </a:ln>
        </p:spPr>
        <p:txBody>
          <a:bodyPr/>
          <a:lstStyle>
            <a:lvl1pPr>
              <a:tabLst>
                <a:tab pos="10629900" algn="r"/>
              </a:tabLst>
              <a:defRPr>
                <a:solidFill>
                  <a:schemeClr val="tx1"/>
                </a:solidFill>
                <a:latin typeface="Arial" panose="020B0604020202020204" pitchFamily="34" charset="0"/>
              </a:defRPr>
            </a:lvl1pPr>
            <a:lvl2pPr marL="742950" indent="-285750">
              <a:tabLst>
                <a:tab pos="10629900" algn="r"/>
              </a:tabLst>
              <a:defRPr>
                <a:solidFill>
                  <a:schemeClr val="tx1"/>
                </a:solidFill>
                <a:latin typeface="Arial" panose="020B0604020202020204" pitchFamily="34" charset="0"/>
              </a:defRPr>
            </a:lvl2pPr>
            <a:lvl3pPr marL="1143000" indent="-228600">
              <a:tabLst>
                <a:tab pos="10629900" algn="r"/>
              </a:tabLst>
              <a:defRPr>
                <a:solidFill>
                  <a:schemeClr val="tx1"/>
                </a:solidFill>
                <a:latin typeface="Arial" panose="020B0604020202020204" pitchFamily="34" charset="0"/>
              </a:defRPr>
            </a:lvl3pPr>
            <a:lvl4pPr marL="1600200" indent="-228600">
              <a:tabLst>
                <a:tab pos="10629900" algn="r"/>
              </a:tabLst>
              <a:defRPr>
                <a:solidFill>
                  <a:schemeClr val="tx1"/>
                </a:solidFill>
                <a:latin typeface="Arial" panose="020B0604020202020204" pitchFamily="34" charset="0"/>
              </a:defRPr>
            </a:lvl4pPr>
            <a:lvl5pPr marL="2057400" indent="-228600">
              <a:tabLst>
                <a:tab pos="10629900" algn="r"/>
              </a:tabLst>
              <a:defRPr>
                <a:solidFill>
                  <a:schemeClr val="tx1"/>
                </a:solidFill>
                <a:latin typeface="Arial" panose="020B0604020202020204" pitchFamily="34" charset="0"/>
              </a:defRPr>
            </a:lvl5pPr>
            <a:lvl6pPr marL="2514600" indent="-228600" fontAlgn="base">
              <a:spcBef>
                <a:spcPct val="0"/>
              </a:spcBef>
              <a:spcAft>
                <a:spcPct val="0"/>
              </a:spcAft>
              <a:tabLst>
                <a:tab pos="10629900" algn="r"/>
              </a:tabLst>
              <a:defRPr>
                <a:solidFill>
                  <a:schemeClr val="tx1"/>
                </a:solidFill>
                <a:latin typeface="Arial" panose="020B0604020202020204" pitchFamily="34" charset="0"/>
              </a:defRPr>
            </a:lvl6pPr>
            <a:lvl7pPr marL="2971800" indent="-228600" fontAlgn="base">
              <a:spcBef>
                <a:spcPct val="0"/>
              </a:spcBef>
              <a:spcAft>
                <a:spcPct val="0"/>
              </a:spcAft>
              <a:tabLst>
                <a:tab pos="10629900" algn="r"/>
              </a:tabLst>
              <a:defRPr>
                <a:solidFill>
                  <a:schemeClr val="tx1"/>
                </a:solidFill>
                <a:latin typeface="Arial" panose="020B0604020202020204" pitchFamily="34" charset="0"/>
              </a:defRPr>
            </a:lvl7pPr>
            <a:lvl8pPr marL="3429000" indent="-228600" fontAlgn="base">
              <a:spcBef>
                <a:spcPct val="0"/>
              </a:spcBef>
              <a:spcAft>
                <a:spcPct val="0"/>
              </a:spcAft>
              <a:tabLst>
                <a:tab pos="10629900" algn="r"/>
              </a:tabLst>
              <a:defRPr>
                <a:solidFill>
                  <a:schemeClr val="tx1"/>
                </a:solidFill>
                <a:latin typeface="Arial" panose="020B0604020202020204" pitchFamily="34" charset="0"/>
              </a:defRPr>
            </a:lvl8pPr>
            <a:lvl9pPr marL="3886200" indent="-228600" fontAlgn="base">
              <a:spcBef>
                <a:spcPct val="0"/>
              </a:spcBef>
              <a:spcAft>
                <a:spcPct val="0"/>
              </a:spcAft>
              <a:tabLst>
                <a:tab pos="10629900" algn="r"/>
              </a:tabLst>
              <a:defRPr>
                <a:solidFill>
                  <a:schemeClr val="tx1"/>
                </a:solidFill>
                <a:latin typeface="Arial" panose="020B0604020202020204" pitchFamily="34" charset="0"/>
              </a:defRPr>
            </a:lvl9pPr>
          </a:lstStyle>
          <a:p>
            <a:pPr eaLnBrk="1" hangingPunct="1">
              <a:defRPr/>
            </a:pPr>
            <a:r>
              <a:rPr lang="en-US" altLang="en-US" sz="800">
                <a:solidFill>
                  <a:srgbClr val="B2B2B2"/>
                </a:solidFill>
              </a:rPr>
              <a:t>Confidential Information        	 Unauthorized Reproduction/Distribution is Prohibited.</a:t>
            </a:r>
          </a:p>
        </p:txBody>
      </p:sp>
      <p:pic>
        <p:nvPicPr>
          <p:cNvPr id="5" name="Picture 7">
            <a:extLst>
              <a:ext uri="{FF2B5EF4-FFF2-40B4-BE49-F238E27FC236}">
                <a16:creationId xmlns="" xmlns:a16="http://schemas.microsoft.com/office/drawing/2014/main" id="{5DD2E6E1-C7EF-4176-BFC6-63D9DB92BD4D}"/>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623425" y="6069013"/>
            <a:ext cx="16160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 xmlns:a16="http://schemas.microsoft.com/office/drawing/2014/main" id="{5FCD7E80-ED39-4766-8B0B-968255E4BE4D}"/>
              </a:ext>
            </a:extLst>
          </p:cNvPr>
          <p:cNvCxnSpPr>
            <a:cxnSpLocks/>
          </p:cNvCxnSpPr>
          <p:nvPr userDrawn="1"/>
        </p:nvCxnSpPr>
        <p:spPr>
          <a:xfrm>
            <a:off x="9488488" y="6045200"/>
            <a:ext cx="0" cy="423863"/>
          </a:xfrm>
          <a:prstGeom prst="line">
            <a:avLst/>
          </a:prstGeom>
          <a:ln>
            <a:solidFill>
              <a:schemeClr val="tx1"/>
            </a:solidFill>
          </a:ln>
          <a:effectLst/>
        </p:spPr>
        <p:style>
          <a:lnRef idx="1">
            <a:schemeClr val="accent1"/>
          </a:lnRef>
          <a:fillRef idx="0">
            <a:schemeClr val="accent1"/>
          </a:fillRef>
          <a:effectRef idx="0">
            <a:schemeClr val="accent1"/>
          </a:effectRef>
          <a:fontRef idx="minor">
            <a:schemeClr val="tx1"/>
          </a:fontRef>
        </p:style>
      </p:cxnSp>
      <p:pic>
        <p:nvPicPr>
          <p:cNvPr id="7" name="Picture 9" descr="A close up of a logo&#10;&#10;Description automatically generated">
            <a:extLst>
              <a:ext uri="{FF2B5EF4-FFF2-40B4-BE49-F238E27FC236}">
                <a16:creationId xmlns="" xmlns:a16="http://schemas.microsoft.com/office/drawing/2014/main" id="{050230A2-1C0D-4557-A60A-1FA127B5A904}"/>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8189" t="20061" r="9052" b="18713"/>
          <a:stretch>
            <a:fillRect/>
          </a:stretch>
        </p:blipFill>
        <p:spPr bwMode="auto">
          <a:xfrm>
            <a:off x="8061325" y="6042025"/>
            <a:ext cx="13208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981071" y="1536700"/>
            <a:ext cx="10239702" cy="4378622"/>
          </a:xfrm>
        </p:spPr>
        <p:txBody>
          <a:bodyPr lIns="0" tIns="0" rIns="0" bIns="0"/>
          <a:lstStyle>
            <a:lvl1pPr>
              <a:defRPr sz="2800">
                <a:latin typeface="Verdana" panose="020B0604030504040204" pitchFamily="34" charset="0"/>
                <a:ea typeface="Verdana" panose="020B0604030504040204" pitchFamily="34" charset="0"/>
                <a:cs typeface="Verdana" panose="020B0604030504040204" pitchFamily="34" charset="0"/>
              </a:defRPr>
            </a:lvl1pPr>
            <a:lvl2pPr>
              <a:defRPr sz="2400">
                <a:latin typeface="Verdana" panose="020B0604030504040204" pitchFamily="34" charset="0"/>
                <a:ea typeface="Verdana" panose="020B0604030504040204" pitchFamily="34" charset="0"/>
                <a:cs typeface="Verdana" panose="020B0604030504040204" pitchFamily="34" charset="0"/>
              </a:defRPr>
            </a:lvl2pPr>
            <a:lvl3pPr>
              <a:defRPr sz="2400">
                <a:latin typeface="Verdana" panose="020B0604030504040204" pitchFamily="34" charset="0"/>
                <a:ea typeface="Verdana" panose="020B0604030504040204" pitchFamily="34" charset="0"/>
                <a:cs typeface="Verdana" panose="020B0604030504040204" pitchFamily="34" charset="0"/>
              </a:defRPr>
            </a:lvl3pPr>
            <a:lvl4pPr>
              <a:defRPr sz="2000">
                <a:latin typeface="Verdana" panose="020B0604030504040204" pitchFamily="34" charset="0"/>
                <a:ea typeface="Verdana" panose="020B0604030504040204" pitchFamily="34" charset="0"/>
                <a:cs typeface="Verdana" panose="020B0604030504040204" pitchFamily="34" charset="0"/>
              </a:defRPr>
            </a:lvl4pPr>
            <a:lvl5pPr>
              <a:defRPr sz="2000">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p:cNvSpPr>
            <a:spLocks noGrp="1"/>
          </p:cNvSpPr>
          <p:nvPr>
            <p:ph type="title"/>
          </p:nvPr>
        </p:nvSpPr>
        <p:spPr>
          <a:xfrm>
            <a:off x="981071" y="537682"/>
            <a:ext cx="10255200" cy="733180"/>
          </a:xfrm>
          <a:prstGeom prst="rect">
            <a:avLst/>
          </a:prstGeom>
        </p:spPr>
        <p:txBody>
          <a:bodyPr lIns="0" tIns="0" rIns="0" bIns="0" anchor="t">
            <a:normAutofit/>
          </a:bodyPr>
          <a:lstStyle>
            <a:lvl1pPr>
              <a:lnSpc>
                <a:spcPts val="3800"/>
              </a:lnSpc>
              <a:defRPr sz="3600"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8" name="Slide Number Placeholder 5">
            <a:extLst>
              <a:ext uri="{FF2B5EF4-FFF2-40B4-BE49-F238E27FC236}">
                <a16:creationId xmlns="" xmlns:a16="http://schemas.microsoft.com/office/drawing/2014/main" id="{397C442F-943D-4A67-BC40-4406ACE0AF2D}"/>
              </a:ext>
            </a:extLst>
          </p:cNvPr>
          <p:cNvSpPr>
            <a:spLocks noGrp="1"/>
          </p:cNvSpPr>
          <p:nvPr>
            <p:ph type="sldNum" sz="quarter" idx="10"/>
          </p:nvPr>
        </p:nvSpPr>
        <p:spPr>
          <a:xfrm>
            <a:off x="11244263" y="6465888"/>
            <a:ext cx="866775" cy="365125"/>
          </a:xfrm>
        </p:spPr>
        <p:txBody>
          <a:bodyPr/>
          <a:lstStyle>
            <a:lvl1pPr algn="r">
              <a:defRPr sz="800">
                <a:solidFill>
                  <a:schemeClr val="tx1">
                    <a:tint val="75000"/>
                  </a:schemeClr>
                </a:solidFill>
              </a:defRPr>
            </a:lvl1pPr>
          </a:lstStyle>
          <a:p>
            <a:pPr>
              <a:defRPr/>
            </a:pPr>
            <a:fld id="{AC975402-0808-4CDF-A090-C64AC4F27876}" type="slidenum">
              <a:rPr lang="en-US"/>
              <a:pPr>
                <a:defRPr/>
              </a:pPr>
              <a:t>‹#›</a:t>
            </a:fld>
            <a:endParaRPr lang="en-US"/>
          </a:p>
        </p:txBody>
      </p:sp>
    </p:spTree>
    <p:extLst>
      <p:ext uri="{BB962C8B-B14F-4D97-AF65-F5344CB8AC3E}">
        <p14:creationId xmlns:p14="http://schemas.microsoft.com/office/powerpoint/2010/main" val="22959325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F7B11F-9398-48D5-A258-652B6F4B7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 xmlns:a16="http://schemas.microsoft.com/office/drawing/2014/main" id="{4B7FB244-B466-4BED-BCDD-7A8A439B29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 xmlns:a16="http://schemas.microsoft.com/office/drawing/2014/main" id="{3FFB5BA0-7FD4-4676-BA9D-4A3F90075C76}"/>
              </a:ext>
            </a:extLst>
          </p:cNvPr>
          <p:cNvSpPr>
            <a:spLocks noGrp="1"/>
          </p:cNvSpPr>
          <p:nvPr>
            <p:ph type="dt" sz="half" idx="10"/>
          </p:nvPr>
        </p:nvSpPr>
        <p:spPr/>
        <p:txBody>
          <a:bodyPr/>
          <a:lstStyle/>
          <a:p>
            <a:fld id="{0645F223-63D8-4399-95AA-E761CB3A6B11}" type="datetimeFigureOut">
              <a:rPr lang="en-IN" smtClean="0"/>
              <a:t>17-06-2023</a:t>
            </a:fld>
            <a:endParaRPr lang="en-IN"/>
          </a:p>
        </p:txBody>
      </p:sp>
      <p:sp>
        <p:nvSpPr>
          <p:cNvPr id="5" name="Footer Placeholder 4">
            <a:extLst>
              <a:ext uri="{FF2B5EF4-FFF2-40B4-BE49-F238E27FC236}">
                <a16:creationId xmlns="" xmlns:a16="http://schemas.microsoft.com/office/drawing/2014/main" id="{B1429999-121B-48BE-B0C6-BF252AA7C2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493D185-EC83-4518-8802-0A5AC07BF51E}"/>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11768314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BFC679-B208-4212-8A49-EAB3F72204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462386BC-2E6E-45C8-98EA-AFC704264C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165F6848-F879-4C68-912A-2423F1D41D2A}"/>
              </a:ext>
            </a:extLst>
          </p:cNvPr>
          <p:cNvSpPr>
            <a:spLocks noGrp="1"/>
          </p:cNvSpPr>
          <p:nvPr>
            <p:ph type="dt" sz="half" idx="10"/>
          </p:nvPr>
        </p:nvSpPr>
        <p:spPr/>
        <p:txBody>
          <a:bodyPr/>
          <a:lstStyle/>
          <a:p>
            <a:fld id="{0645F223-63D8-4399-95AA-E761CB3A6B11}" type="datetimeFigureOut">
              <a:rPr lang="en-IN" smtClean="0"/>
              <a:t>17-06-2023</a:t>
            </a:fld>
            <a:endParaRPr lang="en-IN"/>
          </a:p>
        </p:txBody>
      </p:sp>
      <p:sp>
        <p:nvSpPr>
          <p:cNvPr id="5" name="Footer Placeholder 4">
            <a:extLst>
              <a:ext uri="{FF2B5EF4-FFF2-40B4-BE49-F238E27FC236}">
                <a16:creationId xmlns="" xmlns:a16="http://schemas.microsoft.com/office/drawing/2014/main" id="{EBDA09FD-DBF7-4D2C-A6B9-A74B099C546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FD2372A2-533F-4E5E-9E86-00949F769659}"/>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708004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6/17/2023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137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6A0DFE-8714-4988-8167-F6B61D810F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 xmlns:a16="http://schemas.microsoft.com/office/drawing/2014/main" id="{B90FF350-EE5A-4F81-A151-E1B9AAA10C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F22287B0-2104-49E2-8C19-50295402DD51}"/>
              </a:ext>
            </a:extLst>
          </p:cNvPr>
          <p:cNvSpPr>
            <a:spLocks noGrp="1"/>
          </p:cNvSpPr>
          <p:nvPr>
            <p:ph type="dt" sz="half" idx="10"/>
          </p:nvPr>
        </p:nvSpPr>
        <p:spPr/>
        <p:txBody>
          <a:bodyPr/>
          <a:lstStyle/>
          <a:p>
            <a:fld id="{0645F223-63D8-4399-95AA-E761CB3A6B11}" type="datetimeFigureOut">
              <a:rPr lang="en-IN" smtClean="0"/>
              <a:t>17-06-2023</a:t>
            </a:fld>
            <a:endParaRPr lang="en-IN"/>
          </a:p>
        </p:txBody>
      </p:sp>
      <p:sp>
        <p:nvSpPr>
          <p:cNvPr id="5" name="Footer Placeholder 4">
            <a:extLst>
              <a:ext uri="{FF2B5EF4-FFF2-40B4-BE49-F238E27FC236}">
                <a16:creationId xmlns="" xmlns:a16="http://schemas.microsoft.com/office/drawing/2014/main" id="{4C655929-ECD9-4795-AA36-0B9B4B038F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30725DE4-6AEB-4162-8290-6624F7AB8EA6}"/>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7907480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D7489F-8DE3-4F75-8F41-35CD826AF4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ADAE7481-628B-4764-B5DA-145C57277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 xmlns:a16="http://schemas.microsoft.com/office/drawing/2014/main" id="{196F15B8-BEA6-4E18-AEEE-A1CFDE8C25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 xmlns:a16="http://schemas.microsoft.com/office/drawing/2014/main" id="{A5FE0C2C-4EDA-431B-90BA-8A064D71C578}"/>
              </a:ext>
            </a:extLst>
          </p:cNvPr>
          <p:cNvSpPr>
            <a:spLocks noGrp="1"/>
          </p:cNvSpPr>
          <p:nvPr>
            <p:ph type="dt" sz="half" idx="10"/>
          </p:nvPr>
        </p:nvSpPr>
        <p:spPr/>
        <p:txBody>
          <a:bodyPr/>
          <a:lstStyle/>
          <a:p>
            <a:fld id="{0645F223-63D8-4399-95AA-E761CB3A6B11}" type="datetimeFigureOut">
              <a:rPr lang="en-IN" smtClean="0"/>
              <a:t>17-06-2023</a:t>
            </a:fld>
            <a:endParaRPr lang="en-IN"/>
          </a:p>
        </p:txBody>
      </p:sp>
      <p:sp>
        <p:nvSpPr>
          <p:cNvPr id="6" name="Footer Placeholder 5">
            <a:extLst>
              <a:ext uri="{FF2B5EF4-FFF2-40B4-BE49-F238E27FC236}">
                <a16:creationId xmlns="" xmlns:a16="http://schemas.microsoft.com/office/drawing/2014/main" id="{FF7B4923-017D-435F-8828-8FD415640D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9934A643-A48C-4D80-8D19-D03F90015B3D}"/>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38092492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FFE74F-2636-4467-956B-8AFF717ED3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24C18B33-6B6E-48A1-B990-B3F9D2B1FB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EBD18B82-CCFC-413B-A5BA-2114B8A426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 xmlns:a16="http://schemas.microsoft.com/office/drawing/2014/main" id="{3A086739-0296-4E81-BA95-606F2F2DBB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6BE75132-65C0-43A8-BAB0-3961C07364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 xmlns:a16="http://schemas.microsoft.com/office/drawing/2014/main" id="{B0B37309-CF7E-4E5A-AF36-3EB88C611D95}"/>
              </a:ext>
            </a:extLst>
          </p:cNvPr>
          <p:cNvSpPr>
            <a:spLocks noGrp="1"/>
          </p:cNvSpPr>
          <p:nvPr>
            <p:ph type="dt" sz="half" idx="10"/>
          </p:nvPr>
        </p:nvSpPr>
        <p:spPr/>
        <p:txBody>
          <a:bodyPr/>
          <a:lstStyle/>
          <a:p>
            <a:fld id="{0645F223-63D8-4399-95AA-E761CB3A6B11}" type="datetimeFigureOut">
              <a:rPr lang="en-IN" smtClean="0"/>
              <a:t>17-06-2023</a:t>
            </a:fld>
            <a:endParaRPr lang="en-IN"/>
          </a:p>
        </p:txBody>
      </p:sp>
      <p:sp>
        <p:nvSpPr>
          <p:cNvPr id="8" name="Footer Placeholder 7">
            <a:extLst>
              <a:ext uri="{FF2B5EF4-FFF2-40B4-BE49-F238E27FC236}">
                <a16:creationId xmlns="" xmlns:a16="http://schemas.microsoft.com/office/drawing/2014/main" id="{2FD55009-11C4-496A-957D-FACD9E5825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 xmlns:a16="http://schemas.microsoft.com/office/drawing/2014/main" id="{E6A78C4F-4414-4E81-849B-3A0B7D0A5318}"/>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3302604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4C308B-EC0F-45FE-B1F1-71DE77C25D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 xmlns:a16="http://schemas.microsoft.com/office/drawing/2014/main" id="{A3562589-2151-4C39-AB37-A97974182F6C}"/>
              </a:ext>
            </a:extLst>
          </p:cNvPr>
          <p:cNvSpPr>
            <a:spLocks noGrp="1"/>
          </p:cNvSpPr>
          <p:nvPr>
            <p:ph type="dt" sz="half" idx="10"/>
          </p:nvPr>
        </p:nvSpPr>
        <p:spPr/>
        <p:txBody>
          <a:bodyPr/>
          <a:lstStyle/>
          <a:p>
            <a:fld id="{0645F223-63D8-4399-95AA-E761CB3A6B11}" type="datetimeFigureOut">
              <a:rPr lang="en-IN" smtClean="0"/>
              <a:t>17-06-2023</a:t>
            </a:fld>
            <a:endParaRPr lang="en-IN"/>
          </a:p>
        </p:txBody>
      </p:sp>
      <p:sp>
        <p:nvSpPr>
          <p:cNvPr id="4" name="Footer Placeholder 3">
            <a:extLst>
              <a:ext uri="{FF2B5EF4-FFF2-40B4-BE49-F238E27FC236}">
                <a16:creationId xmlns="" xmlns:a16="http://schemas.microsoft.com/office/drawing/2014/main" id="{208E9572-9ADB-4A1C-A6CB-2ADA1198F87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 xmlns:a16="http://schemas.microsoft.com/office/drawing/2014/main" id="{BF5AF6DA-E6D2-45BA-B2D0-D8212D6AFF06}"/>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40080875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A3DCC444-D8D0-4229-AFFD-A0F09EAC207F}"/>
              </a:ext>
            </a:extLst>
          </p:cNvPr>
          <p:cNvSpPr>
            <a:spLocks noGrp="1"/>
          </p:cNvSpPr>
          <p:nvPr>
            <p:ph type="dt" sz="half" idx="10"/>
          </p:nvPr>
        </p:nvSpPr>
        <p:spPr/>
        <p:txBody>
          <a:bodyPr/>
          <a:lstStyle/>
          <a:p>
            <a:fld id="{0645F223-63D8-4399-95AA-E761CB3A6B11}" type="datetimeFigureOut">
              <a:rPr lang="en-IN" smtClean="0"/>
              <a:t>17-06-2023</a:t>
            </a:fld>
            <a:endParaRPr lang="en-IN"/>
          </a:p>
        </p:txBody>
      </p:sp>
      <p:sp>
        <p:nvSpPr>
          <p:cNvPr id="3" name="Footer Placeholder 2">
            <a:extLst>
              <a:ext uri="{FF2B5EF4-FFF2-40B4-BE49-F238E27FC236}">
                <a16:creationId xmlns="" xmlns:a16="http://schemas.microsoft.com/office/drawing/2014/main" id="{AD733C5A-DDB5-46D7-8497-90E5D451B49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 xmlns:a16="http://schemas.microsoft.com/office/drawing/2014/main" id="{A7CAC76B-03C0-45CE-BA54-EAC8C9FD6F29}"/>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1814195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D66EFA-B21B-4137-8D4C-CF292680B1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 xmlns:a16="http://schemas.microsoft.com/office/drawing/2014/main" id="{8347C0DC-BA69-4ECB-8383-B2E04B3A45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 xmlns:a16="http://schemas.microsoft.com/office/drawing/2014/main" id="{278366FD-820B-4391-81A0-4EB91A16C4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B9411F1-32FD-4957-BE2B-612CD3816D08}"/>
              </a:ext>
            </a:extLst>
          </p:cNvPr>
          <p:cNvSpPr>
            <a:spLocks noGrp="1"/>
          </p:cNvSpPr>
          <p:nvPr>
            <p:ph type="dt" sz="half" idx="10"/>
          </p:nvPr>
        </p:nvSpPr>
        <p:spPr/>
        <p:txBody>
          <a:bodyPr/>
          <a:lstStyle/>
          <a:p>
            <a:fld id="{0645F223-63D8-4399-95AA-E761CB3A6B11}" type="datetimeFigureOut">
              <a:rPr lang="en-IN" smtClean="0"/>
              <a:t>17-06-2023</a:t>
            </a:fld>
            <a:endParaRPr lang="en-IN"/>
          </a:p>
        </p:txBody>
      </p:sp>
      <p:sp>
        <p:nvSpPr>
          <p:cNvPr id="6" name="Footer Placeholder 5">
            <a:extLst>
              <a:ext uri="{FF2B5EF4-FFF2-40B4-BE49-F238E27FC236}">
                <a16:creationId xmlns="" xmlns:a16="http://schemas.microsoft.com/office/drawing/2014/main" id="{AC3D11EA-B1C3-438A-B7B5-022B84621F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7696D18A-B497-4BE8-9227-2F7BE84770B8}"/>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36569923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5D5054-ECB2-40F4-9D17-3702C48959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 xmlns:a16="http://schemas.microsoft.com/office/drawing/2014/main" id="{3C903D02-367D-4B67-89B7-7FAA73D23F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 xmlns:a16="http://schemas.microsoft.com/office/drawing/2014/main" id="{FF5A9F71-E1FB-43F0-9A8A-711636F7D1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5EF4515-5AD9-40B2-A9FB-2C22D04082A1}"/>
              </a:ext>
            </a:extLst>
          </p:cNvPr>
          <p:cNvSpPr>
            <a:spLocks noGrp="1"/>
          </p:cNvSpPr>
          <p:nvPr>
            <p:ph type="dt" sz="half" idx="10"/>
          </p:nvPr>
        </p:nvSpPr>
        <p:spPr/>
        <p:txBody>
          <a:bodyPr/>
          <a:lstStyle/>
          <a:p>
            <a:fld id="{0645F223-63D8-4399-95AA-E761CB3A6B11}" type="datetimeFigureOut">
              <a:rPr lang="en-IN" smtClean="0"/>
              <a:t>17-06-2023</a:t>
            </a:fld>
            <a:endParaRPr lang="en-IN"/>
          </a:p>
        </p:txBody>
      </p:sp>
      <p:sp>
        <p:nvSpPr>
          <p:cNvPr id="6" name="Footer Placeholder 5">
            <a:extLst>
              <a:ext uri="{FF2B5EF4-FFF2-40B4-BE49-F238E27FC236}">
                <a16:creationId xmlns="" xmlns:a16="http://schemas.microsoft.com/office/drawing/2014/main" id="{9A221FDD-7481-4E86-91AB-67B5D703DC8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 xmlns:a16="http://schemas.microsoft.com/office/drawing/2014/main" id="{868592E3-5591-4CEF-9987-BB2384A5DF37}"/>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48528879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8B8ECE-8C2C-4544-8E33-8CAD801477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61AC57FA-0534-422A-93CE-D174F930FB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FE0914A4-B66D-4C17-8F58-4374C547AD99}"/>
              </a:ext>
            </a:extLst>
          </p:cNvPr>
          <p:cNvSpPr>
            <a:spLocks noGrp="1"/>
          </p:cNvSpPr>
          <p:nvPr>
            <p:ph type="dt" sz="half" idx="10"/>
          </p:nvPr>
        </p:nvSpPr>
        <p:spPr/>
        <p:txBody>
          <a:bodyPr/>
          <a:lstStyle/>
          <a:p>
            <a:fld id="{0645F223-63D8-4399-95AA-E761CB3A6B11}" type="datetimeFigureOut">
              <a:rPr lang="en-IN" smtClean="0"/>
              <a:t>17-06-2023</a:t>
            </a:fld>
            <a:endParaRPr lang="en-IN"/>
          </a:p>
        </p:txBody>
      </p:sp>
      <p:sp>
        <p:nvSpPr>
          <p:cNvPr id="5" name="Footer Placeholder 4">
            <a:extLst>
              <a:ext uri="{FF2B5EF4-FFF2-40B4-BE49-F238E27FC236}">
                <a16:creationId xmlns="" xmlns:a16="http://schemas.microsoft.com/office/drawing/2014/main" id="{DD26087A-BFAC-492A-91E7-8B8BB7034D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1C6E18D2-130F-42F3-9348-5E19D2B81F1C}"/>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22582588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97396FA-C3D4-4819-95B3-ADF270BC7B8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 xmlns:a16="http://schemas.microsoft.com/office/drawing/2014/main" id="{A6BF886D-F735-4C58-88E0-E5A8BEEF91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A0FF737B-732B-4A98-8F72-5A93A3EA579A}"/>
              </a:ext>
            </a:extLst>
          </p:cNvPr>
          <p:cNvSpPr>
            <a:spLocks noGrp="1"/>
          </p:cNvSpPr>
          <p:nvPr>
            <p:ph type="dt" sz="half" idx="10"/>
          </p:nvPr>
        </p:nvSpPr>
        <p:spPr/>
        <p:txBody>
          <a:bodyPr/>
          <a:lstStyle/>
          <a:p>
            <a:fld id="{0645F223-63D8-4399-95AA-E761CB3A6B11}" type="datetimeFigureOut">
              <a:rPr lang="en-IN" smtClean="0"/>
              <a:t>17-06-2023</a:t>
            </a:fld>
            <a:endParaRPr lang="en-IN"/>
          </a:p>
        </p:txBody>
      </p:sp>
      <p:sp>
        <p:nvSpPr>
          <p:cNvPr id="5" name="Footer Placeholder 4">
            <a:extLst>
              <a:ext uri="{FF2B5EF4-FFF2-40B4-BE49-F238E27FC236}">
                <a16:creationId xmlns="" xmlns:a16="http://schemas.microsoft.com/office/drawing/2014/main" id="{D17AD517-5925-4F60-9915-7EDCD09365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 xmlns:a16="http://schemas.microsoft.com/office/drawing/2014/main" id="{269F7C65-A196-4A70-B31E-02D072D57EF0}"/>
              </a:ext>
            </a:extLst>
          </p:cNvPr>
          <p:cNvSpPr>
            <a:spLocks noGrp="1"/>
          </p:cNvSpPr>
          <p:nvPr>
            <p:ph type="sldNum" sz="quarter" idx="12"/>
          </p:nvPr>
        </p:nvSpPr>
        <p:spPr/>
        <p:txBody>
          <a:bodyPr/>
          <a:lstStyle/>
          <a:p>
            <a:fld id="{6CACF7FE-1DCC-4B06-A564-A61C2936CDA0}" type="slidenum">
              <a:rPr lang="en-IN" smtClean="0"/>
              <a:t>‹#›</a:t>
            </a:fld>
            <a:endParaRPr lang="en-IN"/>
          </a:p>
        </p:txBody>
      </p:sp>
    </p:spTree>
    <p:extLst>
      <p:ext uri="{BB962C8B-B14F-4D97-AF65-F5344CB8AC3E}">
        <p14:creationId xmlns:p14="http://schemas.microsoft.com/office/powerpoint/2010/main" val="8830307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generic">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3475220-32B3-3349-B203-7F0A52EC0AFB}"/>
              </a:ext>
            </a:extLst>
          </p:cNvPr>
          <p:cNvSpPr>
            <a:spLocks noGrp="1"/>
          </p:cNvSpPr>
          <p:nvPr>
            <p:ph idx="1" hasCustomPrompt="1"/>
          </p:nvPr>
        </p:nvSpPr>
        <p:spPr>
          <a:xfrm>
            <a:off x="4100653" y="2710872"/>
            <a:ext cx="4619629" cy="609600"/>
          </a:xfrm>
        </p:spPr>
        <p:txBody>
          <a:bodyPr wrap="square" lIns="0" tIns="0" rIns="0" bIns="0"/>
          <a:lstStyle>
            <a:lvl1pPr>
              <a:defRPr/>
            </a:lvl1pPr>
            <a:lvl2pPr marL="320040" indent="0">
              <a:buNone/>
              <a:defRPr/>
            </a:lvl2pPr>
            <a:lvl3pPr marL="548640" indent="0">
              <a:buNone/>
              <a:defRPr/>
            </a:lvl3pPr>
          </a:lstStyle>
          <a:p>
            <a:pPr lvl="0"/>
            <a:r>
              <a:rPr lang="en-US"/>
              <a:t>generic</a:t>
            </a:r>
          </a:p>
        </p:txBody>
      </p:sp>
      <p:sp>
        <p:nvSpPr>
          <p:cNvPr id="11" name="Footer Placeholder 4">
            <a:extLst>
              <a:ext uri="{FF2B5EF4-FFF2-40B4-BE49-F238E27FC236}">
                <a16:creationId xmlns="" xmlns:a16="http://schemas.microsoft.com/office/drawing/2014/main" id="{94AEA824-A1D5-5C47-A90F-BE96F8442C9C}"/>
              </a:ext>
            </a:extLst>
          </p:cNvPr>
          <p:cNvSpPr txBox="1">
            <a:spLocks/>
          </p:cNvSpPr>
          <p:nvPr userDrawn="1"/>
        </p:nvSpPr>
        <p:spPr>
          <a:xfrm>
            <a:off x="838200" y="6540051"/>
            <a:ext cx="10523484" cy="334165"/>
          </a:xfrm>
          <a:prstGeom prst="rect">
            <a:avLst/>
          </a:prstGeom>
        </p:spPr>
        <p:txBody>
          <a:bodyPr/>
          <a:lstStyle/>
          <a:p>
            <a:pPr marL="0" marR="0" indent="0" algn="l" defTabSz="914400" rtl="0" eaLnBrk="1" fontAlgn="auto" latinLnBrk="0" hangingPunct="1">
              <a:lnSpc>
                <a:spcPct val="100000"/>
              </a:lnSpc>
              <a:spcBef>
                <a:spcPts val="0"/>
              </a:spcBef>
              <a:spcAft>
                <a:spcPts val="0"/>
              </a:spcAft>
              <a:buClrTx/>
              <a:buSzTx/>
              <a:buFontTx/>
              <a:buNone/>
              <a:tabLst>
                <a:tab pos="10629900" algn="r"/>
              </a:tabLst>
              <a:defRPr/>
            </a:pPr>
            <a:r>
              <a:rPr lang="en-US" sz="800" kern="1200">
                <a:solidFill>
                  <a:srgbClr val="B2B2B2"/>
                </a:solidFill>
              </a:rPr>
              <a:t>Confidential Information        	 Unauthorized Reproduction/Distribution is Prohibited.</a:t>
            </a:r>
          </a:p>
        </p:txBody>
      </p:sp>
      <p:sp>
        <p:nvSpPr>
          <p:cNvPr id="12" name="Slide Number Placeholder 5">
            <a:extLst>
              <a:ext uri="{FF2B5EF4-FFF2-40B4-BE49-F238E27FC236}">
                <a16:creationId xmlns="" xmlns:a16="http://schemas.microsoft.com/office/drawing/2014/main" id="{362111BB-BF06-1B43-8DCC-716C128B9242}"/>
              </a:ext>
            </a:extLst>
          </p:cNvPr>
          <p:cNvSpPr>
            <a:spLocks noGrp="1"/>
          </p:cNvSpPr>
          <p:nvPr>
            <p:ph type="sldNum" sz="quarter" idx="4"/>
          </p:nvPr>
        </p:nvSpPr>
        <p:spPr>
          <a:xfrm>
            <a:off x="11243868" y="6465739"/>
            <a:ext cx="866478"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013E9973-0DD1-EA40-8A1E-AE68C71DC08C}" type="slidenum">
              <a:rPr lang="en-US" smtClean="0"/>
              <a:pPr/>
              <a:t>‹#›</a:t>
            </a:fld>
            <a:endParaRPr lang="en-US"/>
          </a:p>
        </p:txBody>
      </p:sp>
    </p:spTree>
    <p:extLst>
      <p:ext uri="{BB962C8B-B14F-4D97-AF65-F5344CB8AC3E}">
        <p14:creationId xmlns:p14="http://schemas.microsoft.com/office/powerpoint/2010/main" val="13033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6/17/2023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61251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6/17/2023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78783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0448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57305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2451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4.jpe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theme" Target="../theme/theme2.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4.jpeg"/><Relationship Id="rId5" Type="http://schemas.openxmlformats.org/officeDocument/2006/relationships/slideLayout" Target="../slideLayouts/slideLayout33.xml"/><Relationship Id="rId10" Type="http://schemas.openxmlformats.org/officeDocument/2006/relationships/theme" Target="../theme/theme4.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83502664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7" r:id="rId13"/>
    <p:sldLayoutId id="2147483688" r:id="rId14"/>
    <p:sldLayoutId id="2147483689" r:id="rId15"/>
    <p:sldLayoutId id="2147483690" r:id="rId16"/>
    <p:sldLayoutId id="214748369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7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210235"/>
            <a:ext cx="10515600" cy="49667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CEEDD7-D4B5-4C19-B869-CC8CA62BA9E8}" type="datetimeFigureOut">
              <a:rPr lang="en-US" smtClean="0"/>
              <a:t>6/17/2023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67762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C6B299-B99A-4DEC-95AA-5BE2A723C82A}" type="slidenum">
              <a:rPr lang="en-US" smtClean="0"/>
              <a:t>‹#›</a:t>
            </a:fld>
            <a:endParaRPr lang="en-US"/>
          </a:p>
        </p:txBody>
      </p:sp>
    </p:spTree>
    <p:extLst>
      <p:ext uri="{BB962C8B-B14F-4D97-AF65-F5344CB8AC3E}">
        <p14:creationId xmlns:p14="http://schemas.microsoft.com/office/powerpoint/2010/main" val="1099197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9" r:id="rId7"/>
    <p:sldLayoutId id="2147483670" r:id="rId8"/>
    <p:sldLayoutId id="2147483671" r:id="rId9"/>
    <p:sldLayoutId id="2147483672" r:id="rId10"/>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204825"/>
      </p:ext>
    </p:extLst>
  </p:cSld>
  <p:clrMap bg1="lt1" tx1="dk1" bg2="lt2" tx2="dk2" accent1="accent1" accent2="accent2" accent3="accent3" accent4="accent4" accent5="accent5" accent6="accent6" hlink="hlink" folHlink="folHlink"/>
  <p:sldLayoutIdLst>
    <p:sldLayoutId id="2147483668" r:id="rId1"/>
  </p:sldLayoutIdLst>
  <p:hf hdr="0" dt="0"/>
  <p:txStyles>
    <p:titleStyle>
      <a:lvl1pPr algn="l" defTabSz="1734634" rtl="0" eaLnBrk="1" latinLnBrk="0" hangingPunct="1">
        <a:lnSpc>
          <a:spcPct val="80000"/>
        </a:lnSpc>
        <a:spcBef>
          <a:spcPct val="0"/>
        </a:spcBef>
        <a:buNone/>
        <a:defRPr sz="3200" b="0" i="0" kern="1200" cap="all" spc="0" baseline="0">
          <a:solidFill>
            <a:schemeClr val="accent1"/>
          </a:solidFill>
          <a:latin typeface="Arial Black" charset="0"/>
          <a:ea typeface="Arial Black" charset="0"/>
          <a:cs typeface="Arial Black" charset="0"/>
        </a:defRPr>
      </a:lvl1pPr>
    </p:titleStyle>
    <p:body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p:bodyStyle>
    <p:otherStyle>
      <a:defPPr>
        <a:defRPr lang="en-US"/>
      </a:defPPr>
      <a:lvl1pPr marL="0" algn="l" defTabSz="1734634" rtl="0" eaLnBrk="1" latinLnBrk="0" hangingPunct="1">
        <a:defRPr sz="3467" kern="1200">
          <a:solidFill>
            <a:schemeClr val="tx1"/>
          </a:solidFill>
          <a:latin typeface="+mn-lt"/>
          <a:ea typeface="+mn-ea"/>
          <a:cs typeface="+mn-cs"/>
        </a:defRPr>
      </a:lvl1pPr>
      <a:lvl2pPr marL="867317" algn="l" defTabSz="1734634" rtl="0" eaLnBrk="1" latinLnBrk="0" hangingPunct="1">
        <a:defRPr sz="3467" kern="1200">
          <a:solidFill>
            <a:schemeClr val="tx1"/>
          </a:solidFill>
          <a:latin typeface="+mn-lt"/>
          <a:ea typeface="+mn-ea"/>
          <a:cs typeface="+mn-cs"/>
        </a:defRPr>
      </a:lvl2pPr>
      <a:lvl3pPr marL="1734634" algn="l" defTabSz="1734634" rtl="0" eaLnBrk="1" latinLnBrk="0" hangingPunct="1">
        <a:defRPr sz="3467" kern="1200">
          <a:solidFill>
            <a:schemeClr val="tx1"/>
          </a:solidFill>
          <a:latin typeface="+mn-lt"/>
          <a:ea typeface="+mn-ea"/>
          <a:cs typeface="+mn-cs"/>
        </a:defRPr>
      </a:lvl3pPr>
      <a:lvl4pPr marL="2601951" algn="l" defTabSz="1734634" rtl="0" eaLnBrk="1" latinLnBrk="0" hangingPunct="1">
        <a:defRPr sz="3467" kern="1200">
          <a:solidFill>
            <a:schemeClr val="tx1"/>
          </a:solidFill>
          <a:latin typeface="+mn-lt"/>
          <a:ea typeface="+mn-ea"/>
          <a:cs typeface="+mn-cs"/>
        </a:defRPr>
      </a:lvl4pPr>
      <a:lvl5pPr marL="3469269" algn="l" defTabSz="1734634" rtl="0" eaLnBrk="1" latinLnBrk="0" hangingPunct="1">
        <a:defRPr sz="3467" kern="1200">
          <a:solidFill>
            <a:schemeClr val="tx1"/>
          </a:solidFill>
          <a:latin typeface="+mn-lt"/>
          <a:ea typeface="+mn-ea"/>
          <a:cs typeface="+mn-cs"/>
        </a:defRPr>
      </a:lvl5pPr>
      <a:lvl6pPr marL="4336586" algn="l" defTabSz="1734634" rtl="0" eaLnBrk="1" latinLnBrk="0" hangingPunct="1">
        <a:defRPr sz="3467" kern="1200">
          <a:solidFill>
            <a:schemeClr val="tx1"/>
          </a:solidFill>
          <a:latin typeface="+mn-lt"/>
          <a:ea typeface="+mn-ea"/>
          <a:cs typeface="+mn-cs"/>
        </a:defRPr>
      </a:lvl6pPr>
      <a:lvl7pPr marL="5203903" algn="l" defTabSz="1734634" rtl="0" eaLnBrk="1" latinLnBrk="0" hangingPunct="1">
        <a:defRPr sz="3467" kern="1200">
          <a:solidFill>
            <a:schemeClr val="tx1"/>
          </a:solidFill>
          <a:latin typeface="+mn-lt"/>
          <a:ea typeface="+mn-ea"/>
          <a:cs typeface="+mn-cs"/>
        </a:defRPr>
      </a:lvl7pPr>
      <a:lvl8pPr marL="6071220" algn="l" defTabSz="1734634" rtl="0" eaLnBrk="1" latinLnBrk="0" hangingPunct="1">
        <a:defRPr sz="3467" kern="1200">
          <a:solidFill>
            <a:schemeClr val="tx1"/>
          </a:solidFill>
          <a:latin typeface="+mn-lt"/>
          <a:ea typeface="+mn-ea"/>
          <a:cs typeface="+mn-cs"/>
        </a:defRPr>
      </a:lvl8pPr>
      <a:lvl9pPr marL="6938537" algn="l" defTabSz="1734634" rtl="0" eaLnBrk="1" latinLnBrk="0" hangingPunct="1">
        <a:defRPr sz="34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5">
          <p15:clr>
            <a:srgbClr val="F26B43"/>
          </p15:clr>
        </p15:guide>
        <p15:guide id="2" pos="1152">
          <p15:clr>
            <a:srgbClr val="F26B43"/>
          </p15:clr>
        </p15:guide>
        <p15:guide id="3" pos="211">
          <p15:clr>
            <a:srgbClr val="F26B43"/>
          </p15:clr>
        </p15:guide>
        <p15:guide id="5" orient="horz" pos="2610">
          <p15:clr>
            <a:srgbClr val="F26B43"/>
          </p15:clr>
        </p15:guide>
        <p15:guide id="7" orient="horz" pos="204">
          <p15:clr>
            <a:srgbClr val="F26B43"/>
          </p15:clr>
        </p15:guide>
        <p15:guide id="8" orient="horz" pos="3816">
          <p15:clr>
            <a:srgbClr val="F26B43"/>
          </p15:clr>
        </p15:guide>
        <p15:guide id="9" orient="horz" pos="1111">
          <p15:clr>
            <a:srgbClr val="F26B43"/>
          </p15:clr>
        </p15:guide>
        <p15:guide id="11" pos="7468">
          <p15:clr>
            <a:srgbClr val="F26B43"/>
          </p15:clr>
        </p15:guide>
        <p15:guide id="12" pos="1872">
          <p15:clr>
            <a:srgbClr val="F26B43"/>
          </p15:clr>
        </p15:guide>
        <p15:guide id="13" pos="4884">
          <p15:clr>
            <a:srgbClr val="F26B43"/>
          </p15:clr>
        </p15:guide>
        <p15:guide id="14" pos="5604">
          <p15:clr>
            <a:srgbClr val="F26B43"/>
          </p15:clr>
        </p15:guide>
        <p15:guide id="15" pos="2088">
          <p15:clr>
            <a:srgbClr val="F26B43"/>
          </p15:clr>
        </p15:guide>
        <p15:guide id="16" pos="3954">
          <p15:clr>
            <a:srgbClr val="F26B43"/>
          </p15:clr>
        </p15:guide>
        <p15:guide id="17" pos="6534">
          <p15:clr>
            <a:srgbClr val="F26B43"/>
          </p15:clr>
        </p15:guide>
        <p15:guide id="18" pos="930">
          <p15:clr>
            <a:srgbClr val="F26B43"/>
          </p15:clr>
        </p15:guide>
        <p15:guide id="19" pos="2802">
          <p15:clr>
            <a:srgbClr val="F26B43"/>
          </p15:clr>
        </p15:guide>
        <p15:guide id="20" pos="3024">
          <p15:clr>
            <a:srgbClr val="F26B43"/>
          </p15:clr>
        </p15:guide>
        <p15:guide id="21" pos="3738">
          <p15:clr>
            <a:srgbClr val="F26B43"/>
          </p15:clr>
        </p15:guide>
        <p15:guide id="22" pos="4668">
          <p15:clr>
            <a:srgbClr val="F26B43"/>
          </p15:clr>
        </p15:guide>
        <p15:guide id="23" pos="5820">
          <p15:clr>
            <a:srgbClr val="F26B43"/>
          </p15:clr>
        </p15:guide>
        <p15:guide id="24" pos="6750">
          <p15:clr>
            <a:srgbClr val="F26B43"/>
          </p15:clr>
        </p15:guide>
        <p15:guide id="25" orient="horz" pos="1410">
          <p15:clr>
            <a:srgbClr val="F26B43"/>
          </p15:clr>
        </p15:guide>
        <p15:guide id="26" orient="horz" pos="411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37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210235"/>
            <a:ext cx="10515600" cy="49667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7D4433-2C79-41EB-86E1-CC252C880EB8}" type="datetimeFigureOut">
              <a:rPr lang="en-US" smtClean="0"/>
              <a:t>6/17/2023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67762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6956E1-4503-43FB-874E-E0A90C7F9FDE}" type="slidenum">
              <a:rPr lang="en-US" smtClean="0"/>
              <a:t>‹#›</a:t>
            </a:fld>
            <a:endParaRPr lang="en-US"/>
          </a:p>
        </p:txBody>
      </p:sp>
    </p:spTree>
    <p:extLst>
      <p:ext uri="{BB962C8B-B14F-4D97-AF65-F5344CB8AC3E}">
        <p14:creationId xmlns:p14="http://schemas.microsoft.com/office/powerpoint/2010/main" val="113350642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CF7E94B-3066-4907-930F-F2E180B611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 xmlns:a16="http://schemas.microsoft.com/office/drawing/2014/main" id="{1761DC82-C7DB-47A9-B841-470F5F226F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 xmlns:a16="http://schemas.microsoft.com/office/drawing/2014/main" id="{C2D457F7-7B0B-4637-A55C-F20D7D15C3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45F223-63D8-4399-95AA-E761CB3A6B11}" type="datetimeFigureOut">
              <a:rPr lang="en-IN" smtClean="0"/>
              <a:t>17-06-2023</a:t>
            </a:fld>
            <a:endParaRPr lang="en-IN"/>
          </a:p>
        </p:txBody>
      </p:sp>
      <p:sp>
        <p:nvSpPr>
          <p:cNvPr id="5" name="Footer Placeholder 4">
            <a:extLst>
              <a:ext uri="{FF2B5EF4-FFF2-40B4-BE49-F238E27FC236}">
                <a16:creationId xmlns="" xmlns:a16="http://schemas.microsoft.com/office/drawing/2014/main" id="{0AB10C25-5C4B-4317-92C3-0748B61B23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 xmlns:a16="http://schemas.microsoft.com/office/drawing/2014/main" id="{AB16757D-2CBD-4688-BF24-C74ED88F21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ACF7FE-1DCC-4B06-A564-A61C2936CDA0}" type="slidenum">
              <a:rPr lang="en-IN" smtClean="0"/>
              <a:t>‹#›</a:t>
            </a:fld>
            <a:endParaRPr lang="en-IN"/>
          </a:p>
        </p:txBody>
      </p:sp>
    </p:spTree>
    <p:extLst>
      <p:ext uri="{BB962C8B-B14F-4D97-AF65-F5344CB8AC3E}">
        <p14:creationId xmlns:p14="http://schemas.microsoft.com/office/powerpoint/2010/main" val="222716901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speedofcreativity.org/2013/06/07/open-learning-outside-learning-leading-learning-building-learning-k12online13/" TargetMode="External"/><Relationship Id="rId7" Type="http://schemas.openxmlformats.org/officeDocument/2006/relationships/image" Target="../media/image23.png"/><Relationship Id="rId2" Type="http://schemas.openxmlformats.org/officeDocument/2006/relationships/image" Target="../media/image34.jpeg"/><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19.png"/><Relationship Id="rId4" Type="http://schemas.openxmlformats.org/officeDocument/2006/relationships/image" Target="../media/image35.jpe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0.jpe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6"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jpeg"/><Relationship Id="rId15" Type="http://schemas.openxmlformats.org/officeDocument/2006/relationships/image" Target="../media/image26.jpe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0.png"/><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1CB943B2-1FAF-B749-89DD-924CE7005130}"/>
              </a:ext>
            </a:extLst>
          </p:cNvPr>
          <p:cNvPicPr>
            <a:picLocks noChangeAspect="1"/>
          </p:cNvPicPr>
          <p:nvPr/>
        </p:nvPicPr>
        <p:blipFill>
          <a:blip r:embed="rId2"/>
          <a:stretch>
            <a:fillRect/>
          </a:stretch>
        </p:blipFill>
        <p:spPr>
          <a:xfrm>
            <a:off x="0" y="0"/>
            <a:ext cx="12192000" cy="6858000"/>
          </a:xfrm>
          <a:prstGeom prst="rect">
            <a:avLst/>
          </a:prstGeom>
        </p:spPr>
      </p:pic>
      <p:sp>
        <p:nvSpPr>
          <p:cNvPr id="3" name="Slide Number Placeholder 2">
            <a:extLst>
              <a:ext uri="{FF2B5EF4-FFF2-40B4-BE49-F238E27FC236}">
                <a16:creationId xmlns="" xmlns:a16="http://schemas.microsoft.com/office/drawing/2014/main" id="{FF066DCF-FA7A-0641-AA63-2CC42DAA1CC1}"/>
              </a:ext>
            </a:extLst>
          </p:cNvPr>
          <p:cNvSpPr>
            <a:spLocks noGrp="1"/>
          </p:cNvSpPr>
          <p:nvPr>
            <p:ph type="sldNum" sz="quarter" idx="4"/>
          </p:nvPr>
        </p:nvSpPr>
        <p:spPr/>
        <p:txBody>
          <a:bodyPr/>
          <a:lstStyle/>
          <a:p>
            <a:fld id="{013E9973-0DD1-EA40-8A1E-AE68C71DC08C}" type="slidenum">
              <a:rPr lang="en-US" smtClean="0"/>
              <a:pPr/>
              <a:t>1</a:t>
            </a:fld>
            <a:endParaRPr lang="en-US"/>
          </a:p>
        </p:txBody>
      </p:sp>
      <p:grpSp>
        <p:nvGrpSpPr>
          <p:cNvPr id="6" name="Group 5">
            <a:extLst>
              <a:ext uri="{FF2B5EF4-FFF2-40B4-BE49-F238E27FC236}">
                <a16:creationId xmlns="" xmlns:a16="http://schemas.microsoft.com/office/drawing/2014/main" id="{9A5D5D0A-4CA4-0449-86F9-1399899E32D5}"/>
              </a:ext>
            </a:extLst>
          </p:cNvPr>
          <p:cNvGrpSpPr/>
          <p:nvPr/>
        </p:nvGrpSpPr>
        <p:grpSpPr>
          <a:xfrm>
            <a:off x="5806948" y="2416822"/>
            <a:ext cx="3102429" cy="749005"/>
            <a:chOff x="9487723" y="6045200"/>
            <a:chExt cx="1755893" cy="423917"/>
          </a:xfrm>
        </p:grpSpPr>
        <p:cxnSp>
          <p:nvCxnSpPr>
            <p:cNvPr id="11" name="Straight Connector 10">
              <a:extLst>
                <a:ext uri="{FF2B5EF4-FFF2-40B4-BE49-F238E27FC236}">
                  <a16:creationId xmlns="" xmlns:a16="http://schemas.microsoft.com/office/drawing/2014/main" id="{934A468D-6113-8347-A0EE-C1E6DA5C4A57}"/>
                </a:ext>
              </a:extLst>
            </p:cNvPr>
            <p:cNvCxnSpPr>
              <a:cxnSpLocks/>
            </p:cNvCxnSpPr>
            <p:nvPr/>
          </p:nvCxnSpPr>
          <p:spPr>
            <a:xfrm>
              <a:off x="9487723" y="6045200"/>
              <a:ext cx="0" cy="423917"/>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EF04D9A5-08E0-FB43-B2FD-54617AF0FCED}"/>
                </a:ext>
              </a:extLst>
            </p:cNvPr>
            <p:cNvPicPr>
              <a:picLocks noChangeAspect="1"/>
            </p:cNvPicPr>
            <p:nvPr/>
          </p:nvPicPr>
          <p:blipFill>
            <a:blip r:embed="rId3"/>
            <a:stretch>
              <a:fillRect/>
            </a:stretch>
          </p:blipFill>
          <p:spPr>
            <a:xfrm>
              <a:off x="9631656" y="6069608"/>
              <a:ext cx="1611960" cy="351756"/>
            </a:xfrm>
            <a:prstGeom prst="rect">
              <a:avLst/>
            </a:prstGeom>
          </p:spPr>
        </p:pic>
      </p:grpSp>
      <p:pic>
        <p:nvPicPr>
          <p:cNvPr id="14" name="Picture 13" descr="A picture containing drawing&#10;&#10;Description automatically generated">
            <a:extLst>
              <a:ext uri="{FF2B5EF4-FFF2-40B4-BE49-F238E27FC236}">
                <a16:creationId xmlns="" xmlns:a16="http://schemas.microsoft.com/office/drawing/2014/main" id="{B924E0DF-392D-4971-866F-7644DE0B15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932" t="21772" r="9604" b="22428"/>
          <a:stretch/>
        </p:blipFill>
        <p:spPr>
          <a:xfrm>
            <a:off x="3248124" y="2416822"/>
            <a:ext cx="2415323" cy="749005"/>
          </a:xfrm>
          <a:prstGeom prst="rect">
            <a:avLst/>
          </a:prstGeom>
        </p:spPr>
      </p:pic>
      <p:sp>
        <p:nvSpPr>
          <p:cNvPr id="4" name="TextBox 3">
            <a:extLst>
              <a:ext uri="{FF2B5EF4-FFF2-40B4-BE49-F238E27FC236}">
                <a16:creationId xmlns="" xmlns:a16="http://schemas.microsoft.com/office/drawing/2014/main" id="{5353C639-1D8D-94BD-B5C5-0BAB965FA96E}"/>
              </a:ext>
            </a:extLst>
          </p:cNvPr>
          <p:cNvSpPr txBox="1"/>
          <p:nvPr/>
        </p:nvSpPr>
        <p:spPr>
          <a:xfrm>
            <a:off x="5925110" y="5252756"/>
            <a:ext cx="55401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chemeClr val="bg1"/>
                </a:solidFill>
              </a:rPr>
              <a:t>By KGSI/Molex SAP Team</a:t>
            </a:r>
            <a:endParaRPr lang="en-US" sz="4000">
              <a:solidFill>
                <a:schemeClr val="bg1"/>
              </a:solidFill>
              <a:ea typeface="Calibri"/>
              <a:cs typeface="Calibri"/>
            </a:endParaRPr>
          </a:p>
        </p:txBody>
      </p:sp>
    </p:spTree>
    <p:extLst>
      <p:ext uri="{BB962C8B-B14F-4D97-AF65-F5344CB8AC3E}">
        <p14:creationId xmlns:p14="http://schemas.microsoft.com/office/powerpoint/2010/main" val="1310431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Arrow: Chevron 9">
            <a:extLst>
              <a:ext uri="{FF2B5EF4-FFF2-40B4-BE49-F238E27FC236}">
                <a16:creationId xmlns="" xmlns:a16="http://schemas.microsoft.com/office/drawing/2014/main" id="{A813D4BB-5DC1-4FBC-9F8F-E4ADC1EBE4C1}"/>
              </a:ext>
            </a:extLst>
          </p:cNvPr>
          <p:cNvSpPr/>
          <p:nvPr/>
        </p:nvSpPr>
        <p:spPr>
          <a:xfrm>
            <a:off x="-1" y="1062"/>
            <a:ext cx="4140485" cy="658068"/>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dirty="0">
                <a:latin typeface="Tw Cen MT"/>
              </a:rPr>
              <a:t>Team Self-Actualization Journey</a:t>
            </a:r>
            <a:endParaRPr lang="en-US" dirty="0"/>
          </a:p>
        </p:txBody>
      </p:sp>
      <p:pic>
        <p:nvPicPr>
          <p:cNvPr id="5" name="Picture 5" descr="Diagram&#10;&#10;Description automatically generated">
            <a:extLst>
              <a:ext uri="{FF2B5EF4-FFF2-40B4-BE49-F238E27FC236}">
                <a16:creationId xmlns="" xmlns:a16="http://schemas.microsoft.com/office/drawing/2014/main" id="{1E8C3B92-1F9E-CD9C-E751-AB8D8873A964}"/>
              </a:ext>
            </a:extLst>
          </p:cNvPr>
          <p:cNvPicPr>
            <a:picLocks noChangeAspect="1"/>
          </p:cNvPicPr>
          <p:nvPr/>
        </p:nvPicPr>
        <p:blipFill>
          <a:blip r:embed="rId2">
            <a:extLst>
              <a:ext uri="{837473B0-CC2E-450A-ABE3-18F120FF3D39}">
                <a1611:picAttrSrcUrl xmlns="" xmlns:a1611="http://schemas.microsoft.com/office/drawing/2016/11/main" r:id="rId3"/>
              </a:ext>
            </a:extLst>
          </a:blip>
          <a:stretch>
            <a:fillRect/>
          </a:stretch>
        </p:blipFill>
        <p:spPr>
          <a:xfrm>
            <a:off x="206190" y="1283746"/>
            <a:ext cx="3307412" cy="4003637"/>
          </a:xfrm>
          <a:prstGeom prst="rect">
            <a:avLst/>
          </a:prstGeom>
        </p:spPr>
      </p:pic>
      <p:sp>
        <p:nvSpPr>
          <p:cNvPr id="9" name="TextBox 8">
            <a:extLst>
              <a:ext uri="{FF2B5EF4-FFF2-40B4-BE49-F238E27FC236}">
                <a16:creationId xmlns="" xmlns:a16="http://schemas.microsoft.com/office/drawing/2014/main" id="{86A12CF5-3D86-C39D-B4E6-FB41C7ED994D}"/>
              </a:ext>
            </a:extLst>
          </p:cNvPr>
          <p:cNvSpPr txBox="1"/>
          <p:nvPr/>
        </p:nvSpPr>
        <p:spPr>
          <a:xfrm>
            <a:off x="3866990" y="1333935"/>
            <a:ext cx="7458633" cy="39395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600" dirty="0">
                <a:latin typeface="Calibri"/>
                <a:cs typeface="Calibri"/>
              </a:rPr>
              <a:t>Reskilling in ABAP</a:t>
            </a:r>
            <a:r>
              <a:rPr lang="en-US" sz="1600" dirty="0">
                <a:latin typeface="Calibri"/>
                <a:ea typeface="Calibri Light"/>
                <a:cs typeface="Calibri"/>
              </a:rPr>
              <a:t> by 2 Non-SAP resources</a:t>
            </a:r>
          </a:p>
          <a:p>
            <a:pPr marL="800100" lvl="1" indent="-342900">
              <a:buFont typeface="Wingdings"/>
              <a:buChar char="§"/>
            </a:pPr>
            <a:r>
              <a:rPr lang="en-US" sz="1600" dirty="0">
                <a:latin typeface="Calibri"/>
                <a:ea typeface="Calibri Light"/>
                <a:cs typeface="Calibri"/>
              </a:rPr>
              <a:t>Opportunity to fill Open roles quickly </a:t>
            </a:r>
          </a:p>
          <a:p>
            <a:pPr marL="800100" lvl="1" indent="-342900">
              <a:buFont typeface="Wingdings"/>
              <a:buChar char="§"/>
            </a:pPr>
            <a:r>
              <a:rPr lang="en-US" sz="1600" dirty="0">
                <a:latin typeface="Calibri"/>
                <a:ea typeface="Calibri Light"/>
                <a:cs typeface="Calibri"/>
              </a:rPr>
              <a:t>Opportunity for Non-SAP employees to move to SAP</a:t>
            </a:r>
          </a:p>
          <a:p>
            <a:pPr lvl="1"/>
            <a:endParaRPr lang="en-US" sz="1400" dirty="0">
              <a:latin typeface="Calibri"/>
              <a:ea typeface="Calibri"/>
              <a:cs typeface="Calibri"/>
            </a:endParaRPr>
          </a:p>
          <a:p>
            <a:pPr marL="285750" indent="-285750">
              <a:buFont typeface="Wingdings"/>
              <a:buChar char="Ø"/>
            </a:pPr>
            <a:r>
              <a:rPr lang="en-US" sz="1600" dirty="0">
                <a:latin typeface="Calibri"/>
                <a:ea typeface="Calibri Light"/>
                <a:cs typeface="Calibri"/>
              </a:rPr>
              <a:t>Adding capability of Mobile Application development by upskilling</a:t>
            </a:r>
          </a:p>
          <a:p>
            <a:r>
              <a:rPr lang="en-US" sz="1600" dirty="0">
                <a:latin typeface="Calibri"/>
                <a:ea typeface="Calibri Light"/>
                <a:cs typeface="Calibri"/>
              </a:rPr>
              <a:t>         on SAP Fiori &amp; UI5 concepts by 2 ABAP resources and 1 Intern </a:t>
            </a:r>
            <a:endParaRPr lang="en-US" sz="1600" dirty="0">
              <a:cs typeface="Calibri" panose="020F0502020204030204"/>
            </a:endParaRPr>
          </a:p>
          <a:p>
            <a:pPr marL="742950" lvl="1" indent="-285750">
              <a:buFont typeface="Wingdings"/>
              <a:buChar char="§"/>
            </a:pPr>
            <a:r>
              <a:rPr lang="en-US" sz="1600" dirty="0">
                <a:latin typeface="Calibri"/>
                <a:ea typeface="Calibri Light"/>
                <a:cs typeface="Calibri"/>
              </a:rPr>
              <a:t>Opportunity to work in CAP dev and Migration of existing </a:t>
            </a:r>
          </a:p>
          <a:p>
            <a:pPr lvl="1"/>
            <a:r>
              <a:rPr lang="en-US" sz="1600" dirty="0">
                <a:latin typeface="Calibri"/>
                <a:ea typeface="Calibri Light"/>
                <a:cs typeface="Calibri"/>
              </a:rPr>
              <a:t>        Applications.</a:t>
            </a:r>
            <a:endParaRPr lang="en-US" sz="1600" dirty="0">
              <a:cs typeface="Calibri" panose="020F0502020204030204"/>
            </a:endParaRPr>
          </a:p>
          <a:p>
            <a:pPr marL="742950" lvl="1" indent="-285750">
              <a:buFont typeface="Wingdings"/>
              <a:buChar char="§"/>
            </a:pPr>
            <a:endParaRPr lang="en-US" sz="1400" dirty="0">
              <a:ea typeface="Calibri"/>
              <a:cs typeface="Calibri"/>
            </a:endParaRPr>
          </a:p>
          <a:p>
            <a:pPr marL="285750" indent="-285750">
              <a:buFont typeface="Wingdings"/>
              <a:buChar char="Ø"/>
            </a:pPr>
            <a:r>
              <a:rPr lang="en-US" sz="1600" dirty="0">
                <a:latin typeface="Calibri"/>
                <a:cs typeface="Calibri"/>
              </a:rPr>
              <a:t>Upskilling in BTP -  </a:t>
            </a:r>
            <a:endParaRPr lang="en-US" sz="1600" dirty="0">
              <a:latin typeface="Calibri"/>
              <a:ea typeface="Calibri"/>
              <a:cs typeface="Calibri"/>
            </a:endParaRPr>
          </a:p>
          <a:p>
            <a:pPr marL="742950" lvl="1" indent="-285750">
              <a:buFont typeface="Wingdings"/>
              <a:buChar char="§"/>
            </a:pPr>
            <a:r>
              <a:rPr lang="en-US" sz="1600" dirty="0">
                <a:ea typeface="Calibri"/>
                <a:cs typeface="Calibri"/>
              </a:rPr>
              <a:t>Prepared to work on BTP developments . </a:t>
            </a:r>
          </a:p>
          <a:p>
            <a:pPr marL="742950" lvl="1" indent="-285750">
              <a:buFont typeface="Wingdings"/>
              <a:buChar char="§"/>
            </a:pPr>
            <a:r>
              <a:rPr lang="en-US" sz="1600" dirty="0">
                <a:ea typeface="Calibri"/>
                <a:cs typeface="Calibri"/>
              </a:rPr>
              <a:t>Opportunity  to s</a:t>
            </a:r>
            <a:r>
              <a:rPr lang="en-US" sz="1600" dirty="0">
                <a:ea typeface="+mn-lt"/>
                <a:cs typeface="+mn-lt"/>
              </a:rPr>
              <a:t>uggest recommendations on tools, Software and </a:t>
            </a:r>
          </a:p>
          <a:p>
            <a:pPr lvl="1"/>
            <a:r>
              <a:rPr lang="en-US" sz="1600" dirty="0">
                <a:ea typeface="+mn-lt"/>
                <a:cs typeface="+mn-lt"/>
              </a:rPr>
              <a:t>        implementation strategies.</a:t>
            </a:r>
            <a:endParaRPr lang="en-US" sz="1600" dirty="0">
              <a:cs typeface="Calibri"/>
            </a:endParaRPr>
          </a:p>
          <a:p>
            <a:pPr marL="742950" lvl="1" indent="-285750">
              <a:buFont typeface="Wingdings"/>
              <a:buChar char="§"/>
            </a:pPr>
            <a:endParaRPr lang="en-US" sz="1400" dirty="0">
              <a:ea typeface="Calibri Light"/>
              <a:cs typeface="Calibri"/>
            </a:endParaRPr>
          </a:p>
          <a:p>
            <a:pPr marL="285750" indent="-285750">
              <a:buFont typeface="Wingdings"/>
              <a:buChar char="Ø"/>
            </a:pPr>
            <a:r>
              <a:rPr lang="en-US" sz="1600" dirty="0">
                <a:cs typeface="Calibri"/>
              </a:rPr>
              <a:t>Various knowledge sharing sessions within team on new business process</a:t>
            </a:r>
          </a:p>
          <a:p>
            <a:r>
              <a:rPr lang="en-US" sz="1600" dirty="0">
                <a:cs typeface="Calibri"/>
              </a:rPr>
              <a:t>       such as GTS / PLM and EHS  thereby enabling cross skilling of the team  .</a:t>
            </a:r>
          </a:p>
        </p:txBody>
      </p:sp>
      <p:pic>
        <p:nvPicPr>
          <p:cNvPr id="3" name="Picture 2" descr="A picture containing human face, person, clothing, forehead&#10;&#10;Description automatically generated">
            <a:extLst>
              <a:ext uri="{FF2B5EF4-FFF2-40B4-BE49-F238E27FC236}">
                <a16:creationId xmlns="" xmlns:a16="http://schemas.microsoft.com/office/drawing/2014/main" id="{F8B4E7F1-B2AB-8CDC-135C-D6B12EBC1B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8166" y="2321025"/>
            <a:ext cx="635737" cy="611018"/>
          </a:xfrm>
          <a:prstGeom prst="rect">
            <a:avLst/>
          </a:prstGeom>
        </p:spPr>
      </p:pic>
      <p:pic>
        <p:nvPicPr>
          <p:cNvPr id="6" name="Picture 5">
            <a:extLst>
              <a:ext uri="{FF2B5EF4-FFF2-40B4-BE49-F238E27FC236}">
                <a16:creationId xmlns="" xmlns:a16="http://schemas.microsoft.com/office/drawing/2014/main" id="{C8A9A86D-CF72-1D06-64CC-83027D1F82B7}"/>
              </a:ext>
            </a:extLst>
          </p:cNvPr>
          <p:cNvPicPr>
            <a:picLocks noChangeAspect="1"/>
          </p:cNvPicPr>
          <p:nvPr/>
        </p:nvPicPr>
        <p:blipFill>
          <a:blip r:embed="rId5"/>
          <a:stretch>
            <a:fillRect/>
          </a:stretch>
        </p:blipFill>
        <p:spPr>
          <a:xfrm>
            <a:off x="10640873" y="1358408"/>
            <a:ext cx="684559" cy="655687"/>
          </a:xfrm>
          <a:prstGeom prst="rect">
            <a:avLst/>
          </a:prstGeom>
        </p:spPr>
      </p:pic>
      <p:pic>
        <p:nvPicPr>
          <p:cNvPr id="8" name="Picture 7">
            <a:extLst>
              <a:ext uri="{FF2B5EF4-FFF2-40B4-BE49-F238E27FC236}">
                <a16:creationId xmlns="" xmlns:a16="http://schemas.microsoft.com/office/drawing/2014/main" id="{A2901847-3737-1F77-02EF-2F7D55A42BDB}"/>
              </a:ext>
            </a:extLst>
          </p:cNvPr>
          <p:cNvPicPr>
            <a:picLocks noChangeAspect="1"/>
          </p:cNvPicPr>
          <p:nvPr/>
        </p:nvPicPr>
        <p:blipFill>
          <a:blip r:embed="rId6"/>
          <a:stretch>
            <a:fillRect/>
          </a:stretch>
        </p:blipFill>
        <p:spPr>
          <a:xfrm>
            <a:off x="9684751" y="1359183"/>
            <a:ext cx="610670" cy="653730"/>
          </a:xfrm>
          <a:prstGeom prst="rect">
            <a:avLst/>
          </a:prstGeom>
        </p:spPr>
      </p:pic>
      <p:pic>
        <p:nvPicPr>
          <p:cNvPr id="12" name="Picture 11" descr="A person wearing a suit and tie&#10;&#10;Description automatically generated">
            <a:extLst>
              <a:ext uri="{FF2B5EF4-FFF2-40B4-BE49-F238E27FC236}">
                <a16:creationId xmlns="" xmlns:a16="http://schemas.microsoft.com/office/drawing/2014/main" id="{363A7559-D7FE-124F-D408-1C866382486E}"/>
              </a:ext>
            </a:extLst>
          </p:cNvPr>
          <p:cNvPicPr>
            <a:picLocks noChangeAspect="1"/>
          </p:cNvPicPr>
          <p:nvPr/>
        </p:nvPicPr>
        <p:blipFill>
          <a:blip r:embed="rId7"/>
          <a:stretch>
            <a:fillRect/>
          </a:stretch>
        </p:blipFill>
        <p:spPr>
          <a:xfrm>
            <a:off x="10282820" y="2335997"/>
            <a:ext cx="641700" cy="696331"/>
          </a:xfrm>
          <a:prstGeom prst="rect">
            <a:avLst/>
          </a:prstGeom>
        </p:spPr>
      </p:pic>
      <p:pic>
        <p:nvPicPr>
          <p:cNvPr id="14" name="Picture 13">
            <a:extLst>
              <a:ext uri="{FF2B5EF4-FFF2-40B4-BE49-F238E27FC236}">
                <a16:creationId xmlns="" xmlns:a16="http://schemas.microsoft.com/office/drawing/2014/main" id="{2C8CF4C4-F6E6-D1EE-6749-A57278045592}"/>
              </a:ext>
            </a:extLst>
          </p:cNvPr>
          <p:cNvPicPr>
            <a:picLocks noChangeAspect="1"/>
          </p:cNvPicPr>
          <p:nvPr/>
        </p:nvPicPr>
        <p:blipFill>
          <a:blip r:embed="rId8"/>
          <a:stretch>
            <a:fillRect/>
          </a:stretch>
        </p:blipFill>
        <p:spPr>
          <a:xfrm>
            <a:off x="9577297" y="2279408"/>
            <a:ext cx="537528" cy="694252"/>
          </a:xfrm>
          <a:prstGeom prst="rect">
            <a:avLst/>
          </a:prstGeom>
        </p:spPr>
      </p:pic>
      <p:pic>
        <p:nvPicPr>
          <p:cNvPr id="4" name="Picture 12">
            <a:extLst>
              <a:ext uri="{FF2B5EF4-FFF2-40B4-BE49-F238E27FC236}">
                <a16:creationId xmlns="" xmlns:a16="http://schemas.microsoft.com/office/drawing/2014/main" id="{3EF1A457-23B8-68D8-4FAC-BF8353D924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34321" y="3711835"/>
            <a:ext cx="791111" cy="674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26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E67A52BA-3E58-997E-8D74-27F66EDB3937}"/>
              </a:ext>
            </a:extLst>
          </p:cNvPr>
          <p:cNvSpPr/>
          <p:nvPr/>
        </p:nvSpPr>
        <p:spPr>
          <a:xfrm>
            <a:off x="8459173" y="781232"/>
            <a:ext cx="3259924" cy="533352"/>
          </a:xfrm>
          <a:prstGeom prst="rect">
            <a:avLst/>
          </a:prstGeom>
          <a:solidFill>
            <a:srgbClr val="92D05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700" b="0" i="0" u="none" strike="noStrike" kern="1200" cap="none" spc="0" normalizeH="0" baseline="0" noProof="0" dirty="0">
                <a:ln>
                  <a:noFill/>
                </a:ln>
                <a:solidFill>
                  <a:prstClr val="white"/>
                </a:solidFill>
                <a:effectLst/>
                <a:uLnTx/>
                <a:uFillTx/>
                <a:latin typeface="Calibri" panose="020F0502020204030204"/>
                <a:ea typeface="맑은 고딕"/>
                <a:cs typeface="+mn-cs"/>
              </a:rPr>
              <a:t>Team Enthusiasm</a:t>
            </a:r>
            <a:endParaRPr kumimoji="0" lang="en-US" altLang="ko-KR" sz="2700" b="0" i="0" u="none" strike="noStrike" kern="1200" cap="none" spc="0" normalizeH="0" baseline="0" noProof="0" dirty="0">
              <a:ln>
                <a:noFill/>
              </a:ln>
              <a:solidFill>
                <a:prstClr val="white"/>
              </a:solidFill>
              <a:effectLst/>
              <a:uLnTx/>
              <a:uFillTx/>
              <a:latin typeface="Calibri" panose="020F0502020204030204"/>
              <a:ea typeface="맑은 고딕"/>
              <a:cs typeface="Calibri"/>
            </a:endParaRPr>
          </a:p>
        </p:txBody>
      </p:sp>
      <p:graphicFrame>
        <p:nvGraphicFramePr>
          <p:cNvPr id="2" name="Diagram 1">
            <a:extLst>
              <a:ext uri="{FF2B5EF4-FFF2-40B4-BE49-F238E27FC236}">
                <a16:creationId xmlns="" xmlns:a16="http://schemas.microsoft.com/office/drawing/2014/main" id="{D3EF2BE2-A9C7-583D-7E94-307F7EA71C66}"/>
              </a:ext>
            </a:extLst>
          </p:cNvPr>
          <p:cNvGraphicFramePr/>
          <p:nvPr/>
        </p:nvGraphicFramePr>
        <p:xfrm>
          <a:off x="113587" y="786211"/>
          <a:ext cx="8027087" cy="5285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 xmlns:a16="http://schemas.microsoft.com/office/drawing/2014/main" id="{C9D6C3E8-2083-362F-3187-DB0B71197173}"/>
              </a:ext>
            </a:extLst>
          </p:cNvPr>
          <p:cNvSpPr txBox="1">
            <a:spLocks/>
          </p:cNvSpPr>
          <p:nvPr/>
        </p:nvSpPr>
        <p:spPr>
          <a:xfrm>
            <a:off x="-76200" y="211094"/>
            <a:ext cx="10255200" cy="733180"/>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w Cen MT"/>
              </a:rPr>
              <a:t>Team Self-Actualization Journey</a:t>
            </a:r>
            <a:r>
              <a:rPr lang="en-US" dirty="0"/>
              <a:t/>
            </a:r>
            <a:br>
              <a:rPr lang="en-US" dirty="0"/>
            </a:br>
            <a:endParaRPr lang="en-US" dirty="0"/>
          </a:p>
        </p:txBody>
      </p:sp>
    </p:spTree>
    <p:extLst>
      <p:ext uri="{BB962C8B-B14F-4D97-AF65-F5344CB8AC3E}">
        <p14:creationId xmlns:p14="http://schemas.microsoft.com/office/powerpoint/2010/main" val="3719411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1">
            <a:extLst>
              <a:ext uri="{FF2B5EF4-FFF2-40B4-BE49-F238E27FC236}">
                <a16:creationId xmlns="" xmlns:a16="http://schemas.microsoft.com/office/drawing/2014/main" id="{04812C46-200A-4DEB-A05E-3ED6C68C23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 xmlns:a16="http://schemas.microsoft.com/office/drawing/2014/main" id="{6468CF5E-B4B4-9BC5-5283-21D28BB50971}"/>
              </a:ext>
            </a:extLst>
          </p:cNvPr>
          <p:cNvSpPr>
            <a:spLocks noGrp="1"/>
          </p:cNvSpPr>
          <p:nvPr>
            <p:ph type="title"/>
          </p:nvPr>
        </p:nvSpPr>
        <p:spPr>
          <a:xfrm>
            <a:off x="6832675" y="249283"/>
            <a:ext cx="4589493" cy="1578308"/>
          </a:xfrm>
        </p:spPr>
        <p:txBody>
          <a:bodyPr vert="horz" lIns="91440" tIns="45720" rIns="91440" bIns="45720" rtlCol="0" anchor="ctr">
            <a:normAutofit/>
          </a:bodyPr>
          <a:lstStyle/>
          <a:p>
            <a:pPr>
              <a:lnSpc>
                <a:spcPct val="90000"/>
              </a:lnSpc>
            </a:pPr>
            <a:r>
              <a:rPr lang="en-US" sz="3400" dirty="0">
                <a:latin typeface="+mj-lt"/>
                <a:ea typeface="+mj-ea"/>
                <a:cs typeface="+mj-cs"/>
              </a:rPr>
              <a:t>Team Readiness - Contribution</a:t>
            </a:r>
            <a:br>
              <a:rPr lang="en-US" sz="3400" dirty="0">
                <a:latin typeface="+mj-lt"/>
                <a:ea typeface="+mj-ea"/>
                <a:cs typeface="+mj-cs"/>
              </a:rPr>
            </a:br>
            <a:endParaRPr lang="en-US" sz="3400" dirty="0">
              <a:latin typeface="+mj-lt"/>
              <a:ea typeface="+mj-ea"/>
              <a:cs typeface="+mj-cs"/>
            </a:endParaRPr>
          </a:p>
        </p:txBody>
      </p:sp>
      <p:pic>
        <p:nvPicPr>
          <p:cNvPr id="5" name="Picture 4" descr="A group of people holding puzzle pieces&#10;&#10;Description automatically generated with medium confidence">
            <a:extLst>
              <a:ext uri="{FF2B5EF4-FFF2-40B4-BE49-F238E27FC236}">
                <a16:creationId xmlns="" xmlns:a16="http://schemas.microsoft.com/office/drawing/2014/main" id="{A70E932F-EB57-D9C9-E4BC-1ED11835F9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69"/>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2" name="Content Placeholder 1">
            <a:extLst>
              <a:ext uri="{FF2B5EF4-FFF2-40B4-BE49-F238E27FC236}">
                <a16:creationId xmlns="" xmlns:a16="http://schemas.microsoft.com/office/drawing/2014/main" id="{6BF6B688-853A-A898-4101-25D48BB8EB8E}"/>
              </a:ext>
            </a:extLst>
          </p:cNvPr>
          <p:cNvSpPr>
            <a:spLocks noGrp="1"/>
          </p:cNvSpPr>
          <p:nvPr>
            <p:ph idx="1"/>
          </p:nvPr>
        </p:nvSpPr>
        <p:spPr>
          <a:xfrm>
            <a:off x="6892119" y="1687286"/>
            <a:ext cx="5299881" cy="4275365"/>
          </a:xfrm>
        </p:spPr>
        <p:txBody>
          <a:bodyPr vert="horz" lIns="91440" tIns="45720" rIns="91440" bIns="45720" rtlCol="0">
            <a:normAutofit/>
          </a:bodyPr>
          <a:lstStyle/>
          <a:p>
            <a:pPr marL="0" indent="0">
              <a:buNone/>
            </a:pPr>
            <a:r>
              <a:rPr lang="en-US" sz="2200" u="sng" dirty="0">
                <a:latin typeface="+mn-lt"/>
                <a:ea typeface="+mn-ea"/>
                <a:cs typeface="+mn-cs"/>
              </a:rPr>
              <a:t>BTP / UI Developments</a:t>
            </a:r>
          </a:p>
          <a:p>
            <a:pPr marL="742950" lvl="1"/>
            <a:r>
              <a:rPr lang="en-US" sz="1600" dirty="0">
                <a:latin typeface="+mn-lt"/>
                <a:ea typeface="+mn-ea"/>
                <a:cs typeface="+mn-cs"/>
              </a:rPr>
              <a:t>Prepared to work on BTP developments. </a:t>
            </a:r>
          </a:p>
          <a:p>
            <a:pPr marL="742950" lvl="1"/>
            <a:r>
              <a:rPr lang="en-US" sz="1600" dirty="0">
                <a:latin typeface="+mn-lt"/>
                <a:ea typeface="+mn-ea"/>
                <a:cs typeface="+mn-cs"/>
              </a:rPr>
              <a:t>Adding capability of Mobile Application development by upskilling on SAP Fiori &amp; UI5 concepts by 2 ABAP resources and 1 Intern Opportunity to work in CAP dev and Migration of existing  Applications.</a:t>
            </a:r>
          </a:p>
          <a:p>
            <a:pPr marL="742950" lvl="1"/>
            <a:r>
              <a:rPr lang="en-US" sz="1600" dirty="0">
                <a:latin typeface="+mn-lt"/>
                <a:ea typeface="+mn-ea"/>
                <a:cs typeface="+mn-cs"/>
              </a:rPr>
              <a:t>Opportunity  to suggest recommendations on tools, Software and implementation strategies.</a:t>
            </a:r>
            <a:endParaRPr lang="en-US" sz="1600" u="sng" dirty="0">
              <a:latin typeface="+mn-lt"/>
              <a:ea typeface="+mn-ea"/>
              <a:cs typeface="+mn-cs"/>
            </a:endParaRPr>
          </a:p>
          <a:p>
            <a:pPr marL="57150" indent="0">
              <a:buNone/>
            </a:pPr>
            <a:r>
              <a:rPr lang="en-US" sz="2200" u="sng" dirty="0">
                <a:latin typeface="+mn-lt"/>
                <a:ea typeface="+mn-ea"/>
                <a:cs typeface="+mn-cs"/>
              </a:rPr>
              <a:t>HANA</a:t>
            </a:r>
          </a:p>
          <a:p>
            <a:pPr marL="800100" lvl="1" indent="-285750"/>
            <a:r>
              <a:rPr lang="en-US" sz="1600" dirty="0">
                <a:latin typeface="+mn-lt"/>
                <a:ea typeface="+mn-ea"/>
                <a:cs typeface="+mn-cs"/>
              </a:rPr>
              <a:t>5 Resources have work experience and knowledge. </a:t>
            </a:r>
          </a:p>
          <a:p>
            <a:pPr marL="0" indent="0">
              <a:buNone/>
            </a:pPr>
            <a:r>
              <a:rPr lang="en-US" sz="2200" u="sng" dirty="0">
                <a:latin typeface="+mn-lt"/>
                <a:ea typeface="+mn-ea"/>
                <a:cs typeface="+mn-cs"/>
              </a:rPr>
              <a:t>Non-SAP to SAP Consultant</a:t>
            </a:r>
          </a:p>
          <a:p>
            <a:pPr lvl="1"/>
            <a:r>
              <a:rPr lang="en-US" sz="1600" dirty="0">
                <a:latin typeface="+mn-lt"/>
                <a:ea typeface="+mn-ea"/>
                <a:cs typeface="+mn-cs"/>
              </a:rPr>
              <a:t>One resource is actively supporting in APN related developments.</a:t>
            </a:r>
          </a:p>
          <a:p>
            <a:pPr lvl="1"/>
            <a:r>
              <a:rPr lang="en-US" sz="1600" dirty="0">
                <a:latin typeface="+mn-lt"/>
                <a:ea typeface="+mn-ea"/>
                <a:cs typeface="+mn-cs"/>
              </a:rPr>
              <a:t>Another resource is part of GTS developments.</a:t>
            </a:r>
          </a:p>
          <a:p>
            <a:endParaRPr lang="en-US" sz="1400" dirty="0">
              <a:latin typeface="+mn-lt"/>
              <a:ea typeface="+mn-ea"/>
              <a:cs typeface="+mn-cs"/>
            </a:endParaRPr>
          </a:p>
          <a:p>
            <a:pPr lvl="1"/>
            <a:endParaRPr lang="en-US" sz="1400" dirty="0">
              <a:latin typeface="+mn-lt"/>
              <a:ea typeface="+mn-ea"/>
              <a:cs typeface="+mn-cs"/>
            </a:endParaRPr>
          </a:p>
          <a:p>
            <a:endParaRPr lang="en-US" sz="1400" dirty="0">
              <a:latin typeface="+mn-lt"/>
              <a:ea typeface="+mn-ea"/>
              <a:cs typeface="+mn-cs"/>
            </a:endParaRPr>
          </a:p>
          <a:p>
            <a:endParaRPr lang="en-US" sz="1400" dirty="0">
              <a:latin typeface="+mn-lt"/>
              <a:ea typeface="+mn-ea"/>
              <a:cs typeface="+mn-cs"/>
            </a:endParaRPr>
          </a:p>
          <a:p>
            <a:pPr marL="0"/>
            <a:endParaRPr lang="en-US" sz="1400" dirty="0">
              <a:latin typeface="+mn-lt"/>
              <a:ea typeface="+mn-ea"/>
              <a:cs typeface="+mn-cs"/>
            </a:endParaRPr>
          </a:p>
          <a:p>
            <a:endParaRPr lang="en-US" sz="1400" dirty="0">
              <a:latin typeface="+mn-lt"/>
              <a:ea typeface="+mn-ea"/>
              <a:cs typeface="+mn-cs"/>
            </a:endParaRPr>
          </a:p>
        </p:txBody>
      </p:sp>
    </p:spTree>
    <p:extLst>
      <p:ext uri="{BB962C8B-B14F-4D97-AF65-F5344CB8AC3E}">
        <p14:creationId xmlns:p14="http://schemas.microsoft.com/office/powerpoint/2010/main" val="404564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 xmlns:a16="http://schemas.microsoft.com/office/drawing/2014/main" id="{AA9FDCFB-3838-3B36-503A-462B50964D08}"/>
              </a:ext>
            </a:extLst>
          </p:cNvPr>
          <p:cNvSpPr>
            <a:spLocks noGrp="1"/>
          </p:cNvSpPr>
          <p:nvPr>
            <p:ph idx="1"/>
          </p:nvPr>
        </p:nvSpPr>
        <p:spPr/>
        <p:txBody>
          <a:bodyPr/>
          <a:lstStyle/>
          <a:p>
            <a:endParaRPr lang="en-US"/>
          </a:p>
        </p:txBody>
      </p:sp>
      <p:sp>
        <p:nvSpPr>
          <p:cNvPr id="3" name="Content Placeholder 2">
            <a:extLst>
              <a:ext uri="{FF2B5EF4-FFF2-40B4-BE49-F238E27FC236}">
                <a16:creationId xmlns="" xmlns:a16="http://schemas.microsoft.com/office/drawing/2014/main" id="{8A221779-BF0A-5480-8471-C6F47E5153BE}"/>
              </a:ext>
            </a:extLst>
          </p:cNvPr>
          <p:cNvSpPr>
            <a:spLocks noGrp="1"/>
          </p:cNvSpPr>
          <p:nvPr>
            <p:ph idx="10"/>
          </p:nvPr>
        </p:nvSpPr>
        <p:spPr/>
        <p:txBody>
          <a:bodyPr/>
          <a:lstStyle/>
          <a:p>
            <a:endParaRPr lang="en-US"/>
          </a:p>
        </p:txBody>
      </p:sp>
      <p:sp>
        <p:nvSpPr>
          <p:cNvPr id="4" name="Picture Placeholder 3">
            <a:extLst>
              <a:ext uri="{FF2B5EF4-FFF2-40B4-BE49-F238E27FC236}">
                <a16:creationId xmlns="" xmlns:a16="http://schemas.microsoft.com/office/drawing/2014/main" id="{A7DE7127-990A-8A43-5CFA-8140E741A736}"/>
              </a:ext>
            </a:extLst>
          </p:cNvPr>
          <p:cNvSpPr>
            <a:spLocks noGrp="1"/>
          </p:cNvSpPr>
          <p:nvPr>
            <p:ph type="pic" sz="quarter" idx="11"/>
          </p:nvPr>
        </p:nvSpPr>
        <p:spPr/>
      </p:sp>
      <p:sp>
        <p:nvSpPr>
          <p:cNvPr id="5" name="Picture Placeholder 4">
            <a:extLst>
              <a:ext uri="{FF2B5EF4-FFF2-40B4-BE49-F238E27FC236}">
                <a16:creationId xmlns="" xmlns:a16="http://schemas.microsoft.com/office/drawing/2014/main" id="{DD675FBE-ED8D-B6C0-52B2-4B151A18C819}"/>
              </a:ext>
            </a:extLst>
          </p:cNvPr>
          <p:cNvSpPr>
            <a:spLocks noGrp="1"/>
          </p:cNvSpPr>
          <p:nvPr>
            <p:ph type="pic" sz="quarter" idx="12"/>
          </p:nvPr>
        </p:nvSpPr>
        <p:spPr/>
      </p:sp>
    </p:spTree>
    <p:extLst>
      <p:ext uri="{BB962C8B-B14F-4D97-AF65-F5344CB8AC3E}">
        <p14:creationId xmlns:p14="http://schemas.microsoft.com/office/powerpoint/2010/main" val="358145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extBox 20">
            <a:extLst>
              <a:ext uri="{FF2B5EF4-FFF2-40B4-BE49-F238E27FC236}">
                <a16:creationId xmlns="" xmlns:a16="http://schemas.microsoft.com/office/drawing/2014/main" id="{5511D3B5-56F7-2870-F80A-45D692E5106E}"/>
              </a:ext>
            </a:extLst>
          </p:cNvPr>
          <p:cNvSpPr txBox="1"/>
          <p:nvPr/>
        </p:nvSpPr>
        <p:spPr>
          <a:xfrm>
            <a:off x="8459173" y="1721681"/>
            <a:ext cx="361924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Team members upskilled on S/4 HANA with the help of GP technical team.</a:t>
            </a:r>
          </a:p>
          <a:p>
            <a:pPr marL="285750" indent="-285750">
              <a:buFont typeface="Arial"/>
              <a:buChar char="•"/>
            </a:pPr>
            <a:endParaRPr lang="en-US" dirty="0"/>
          </a:p>
          <a:p>
            <a:pPr marL="285750" indent="-285750">
              <a:buFont typeface="Arial"/>
              <a:buChar char="•"/>
            </a:pPr>
            <a:r>
              <a:rPr lang="en-US" dirty="0"/>
              <a:t>Team members also performed hands on exercises in sandbox servers.</a:t>
            </a:r>
          </a:p>
          <a:p>
            <a:pPr marL="285750" indent="-285750">
              <a:buFont typeface="Arial"/>
              <a:buChar char="•"/>
            </a:pPr>
            <a:endParaRPr lang="en-US" dirty="0"/>
          </a:p>
          <a:p>
            <a:pPr marL="285750" indent="-285750">
              <a:buFont typeface="Arial"/>
              <a:buChar char="•"/>
            </a:pPr>
            <a:r>
              <a:rPr lang="en-US" dirty="0"/>
              <a:t>Developers shared the knowledge with team on their learning and challenges.</a:t>
            </a:r>
          </a:p>
        </p:txBody>
      </p:sp>
      <p:sp>
        <p:nvSpPr>
          <p:cNvPr id="23" name="Rectangle 22">
            <a:extLst>
              <a:ext uri="{FF2B5EF4-FFF2-40B4-BE49-F238E27FC236}">
                <a16:creationId xmlns="" xmlns:a16="http://schemas.microsoft.com/office/drawing/2014/main" id="{E67A52BA-3E58-997E-8D74-27F66EDB3937}"/>
              </a:ext>
            </a:extLst>
          </p:cNvPr>
          <p:cNvSpPr/>
          <p:nvPr/>
        </p:nvSpPr>
        <p:spPr>
          <a:xfrm>
            <a:off x="8459173" y="781232"/>
            <a:ext cx="3259924" cy="533352"/>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700" dirty="0">
                <a:ea typeface="맑은 고딕"/>
              </a:rPr>
              <a:t>Team Readiness</a:t>
            </a:r>
            <a:endParaRPr lang="en-US" altLang="ko-KR" sz="2700" dirty="0">
              <a:ea typeface="맑은 고딕"/>
              <a:cs typeface="Calibri"/>
            </a:endParaRPr>
          </a:p>
        </p:txBody>
      </p:sp>
      <p:graphicFrame>
        <p:nvGraphicFramePr>
          <p:cNvPr id="2" name="Diagram 1">
            <a:extLst>
              <a:ext uri="{FF2B5EF4-FFF2-40B4-BE49-F238E27FC236}">
                <a16:creationId xmlns="" xmlns:a16="http://schemas.microsoft.com/office/drawing/2014/main" id="{D3EF2BE2-A9C7-583D-7E94-307F7EA71C66}"/>
              </a:ext>
            </a:extLst>
          </p:cNvPr>
          <p:cNvGraphicFramePr/>
          <p:nvPr>
            <p:extLst>
              <p:ext uri="{D42A27DB-BD31-4B8C-83A1-F6EECF244321}">
                <p14:modId xmlns:p14="http://schemas.microsoft.com/office/powerpoint/2010/main" val="3776044176"/>
              </p:ext>
            </p:extLst>
          </p:nvPr>
        </p:nvGraphicFramePr>
        <p:xfrm>
          <a:off x="113587" y="786211"/>
          <a:ext cx="8027087" cy="5285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 xmlns:a16="http://schemas.microsoft.com/office/drawing/2014/main" id="{877F7D63-2787-C3EF-163E-A95D55F520B3}"/>
              </a:ext>
            </a:extLst>
          </p:cNvPr>
          <p:cNvSpPr txBox="1">
            <a:spLocks/>
          </p:cNvSpPr>
          <p:nvPr/>
        </p:nvSpPr>
        <p:spPr>
          <a:xfrm>
            <a:off x="0" y="211094"/>
            <a:ext cx="10255200" cy="733180"/>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w Cen MT"/>
              </a:rPr>
              <a:t>Team Self-Actualization Journey</a:t>
            </a:r>
            <a:r>
              <a:rPr lang="en-US" dirty="0"/>
              <a:t/>
            </a:r>
            <a:br>
              <a:rPr lang="en-US" dirty="0"/>
            </a:br>
            <a:endParaRPr lang="en-US" dirty="0"/>
          </a:p>
        </p:txBody>
      </p:sp>
    </p:spTree>
    <p:extLst>
      <p:ext uri="{BB962C8B-B14F-4D97-AF65-F5344CB8AC3E}">
        <p14:creationId xmlns:p14="http://schemas.microsoft.com/office/powerpoint/2010/main" val="2065581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Arrow: Chevron 103">
            <a:extLst>
              <a:ext uri="{FF2B5EF4-FFF2-40B4-BE49-F238E27FC236}">
                <a16:creationId xmlns="" xmlns:a16="http://schemas.microsoft.com/office/drawing/2014/main" id="{17DABAC2-6D81-D6B9-E3C7-87FBE486029D}"/>
              </a:ext>
            </a:extLst>
          </p:cNvPr>
          <p:cNvSpPr/>
          <p:nvPr/>
        </p:nvSpPr>
        <p:spPr>
          <a:xfrm>
            <a:off x="176270" y="166316"/>
            <a:ext cx="4284324" cy="658068"/>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600" dirty="0">
                <a:latin typeface="Tw Cen MT"/>
              </a:rPr>
              <a:t>Value Addition</a:t>
            </a:r>
            <a:endParaRPr lang="en-US" sz="2600" dirty="0">
              <a:latin typeface="Tw Cen MT" panose="020B0602020104020603" pitchFamily="34" charset="0"/>
            </a:endParaRPr>
          </a:p>
        </p:txBody>
      </p:sp>
      <p:sp>
        <p:nvSpPr>
          <p:cNvPr id="3" name="TextBox 2">
            <a:extLst>
              <a:ext uri="{FF2B5EF4-FFF2-40B4-BE49-F238E27FC236}">
                <a16:creationId xmlns="" xmlns:a16="http://schemas.microsoft.com/office/drawing/2014/main" id="{7DD6A978-ACEF-87B0-0E2C-4A8E41053942}"/>
              </a:ext>
            </a:extLst>
          </p:cNvPr>
          <p:cNvSpPr txBox="1"/>
          <p:nvPr/>
        </p:nvSpPr>
        <p:spPr>
          <a:xfrm>
            <a:off x="441788" y="878812"/>
            <a:ext cx="11157735" cy="5632311"/>
          </a:xfrm>
          <a:prstGeom prst="rect">
            <a:avLst/>
          </a:prstGeom>
          <a:noFill/>
        </p:spPr>
        <p:txBody>
          <a:bodyPr wrap="square">
            <a:spAutoFit/>
          </a:bodyPr>
          <a:lstStyle/>
          <a:p>
            <a:r>
              <a:rPr lang="en-US" b="1"/>
              <a:t>Problem Statement:</a:t>
            </a:r>
          </a:p>
          <a:p>
            <a:pPr marL="285750" indent="-285750">
              <a:buFont typeface="Arial" panose="020B0604020202020204" pitchFamily="34" charset="0"/>
              <a:buChar char="•"/>
            </a:pPr>
            <a:r>
              <a:rPr lang="en-US" sz="1800"/>
              <a:t>The current process is the time-consuming coordination required among multiple teams (SAP, EDI, 3PL, and BA) to identify and resolve corrupted data in the EDI file. </a:t>
            </a:r>
          </a:p>
          <a:p>
            <a:pPr marL="285750" indent="-285750">
              <a:buFont typeface="Arial" panose="020B0604020202020204" pitchFamily="34" charset="0"/>
              <a:buChar char="•"/>
            </a:pPr>
            <a:r>
              <a:rPr lang="en-US" sz="1800"/>
              <a:t>This involves SAP team checking logs or debugging the job, EDI team locating the file, and 3PL team resending the file to Molex. </a:t>
            </a:r>
          </a:p>
          <a:p>
            <a:pPr marL="285750" indent="-285750">
              <a:buFont typeface="Arial" panose="020B0604020202020204" pitchFamily="34" charset="0"/>
              <a:buChar char="•"/>
            </a:pPr>
            <a:r>
              <a:rPr lang="en-US" sz="1800"/>
              <a:t>The delay in resolving the issue impacts the timely completion of goods movement, picking, packing, and obtaining acknowledgments, leading to a standstill in the overall process.</a:t>
            </a:r>
          </a:p>
          <a:p>
            <a:pPr marL="285750" indent="-285750">
              <a:buFont typeface="Arial" panose="020B0604020202020204" pitchFamily="34" charset="0"/>
              <a:buChar char="•"/>
            </a:pPr>
            <a:endParaRPr lang="en-US" sz="1800"/>
          </a:p>
          <a:p>
            <a:r>
              <a:rPr lang="en-US" b="1"/>
              <a:t>Solution:</a:t>
            </a:r>
          </a:p>
          <a:p>
            <a:pPr marL="285750" indent="-285750">
              <a:buFont typeface="Arial" panose="020B0604020202020204" pitchFamily="34" charset="0"/>
              <a:buChar char="•"/>
            </a:pPr>
            <a:r>
              <a:rPr lang="en-US" sz="1800"/>
              <a:t>The proposed solution reduces the SAP/EDI team's involvement in recurring issues by implementing additional validation and sending email notifications to stakeholders for incorrect data identified by the 3PL. </a:t>
            </a:r>
          </a:p>
          <a:p>
            <a:pPr marL="285750" indent="-285750">
              <a:buFont typeface="Arial" panose="020B0604020202020204" pitchFamily="34" charset="0"/>
              <a:buChar char="•"/>
            </a:pPr>
            <a:r>
              <a:rPr lang="en-US" sz="1800"/>
              <a:t>Sharing directory paths with the EDI team enables prompt action on reported issues, while resending files remains essential. This minimizes warehouse disruptions and decreases dependency on the EDI/ABAP team.</a:t>
            </a:r>
          </a:p>
          <a:p>
            <a:pPr marL="285750" indent="-285750">
              <a:buFont typeface="Arial" panose="020B0604020202020204" pitchFamily="34" charset="0"/>
              <a:buChar char="•"/>
            </a:pPr>
            <a:endParaRPr lang="en-US" sz="1800"/>
          </a:p>
          <a:p>
            <a:r>
              <a:rPr lang="en-US" b="1"/>
              <a:t>Value Addition:</a:t>
            </a:r>
          </a:p>
          <a:p>
            <a:pPr marL="285750" indent="-285750">
              <a:buFont typeface="Arial" panose="020B0604020202020204" pitchFamily="34" charset="0"/>
              <a:buChar char="•"/>
            </a:pPr>
            <a:r>
              <a:rPr lang="en-US" sz="1800"/>
              <a:t>Improved efficiency and minimized warehouse disruptions.</a:t>
            </a:r>
          </a:p>
          <a:p>
            <a:pPr marL="285750" indent="-285750">
              <a:buFont typeface="Arial" panose="020B0604020202020204" pitchFamily="34" charset="0"/>
              <a:buChar char="•"/>
            </a:pPr>
            <a:r>
              <a:rPr lang="en-US" sz="1800"/>
              <a:t>Decreased SAP/EDI team involvement with immediate 3PL and BA notifications for prompt action on incorrect data.</a:t>
            </a:r>
          </a:p>
          <a:p>
            <a:pPr marL="285750" indent="-285750">
              <a:buFont typeface="Arial" panose="020B0604020202020204" pitchFamily="34" charset="0"/>
              <a:buChar char="•"/>
            </a:pPr>
            <a:r>
              <a:rPr lang="en-US" sz="1800"/>
              <a:t>Streamlined communication by sharing interface information with the EDI team.</a:t>
            </a:r>
          </a:p>
          <a:p>
            <a:pPr marL="285750" indent="-285750">
              <a:buFont typeface="Arial" panose="020B0604020202020204" pitchFamily="34" charset="0"/>
              <a:buChar char="•"/>
            </a:pPr>
            <a:r>
              <a:rPr lang="en-US" sz="1800"/>
              <a:t>Faster problem resolution with timely 3PL action.</a:t>
            </a:r>
          </a:p>
        </p:txBody>
      </p:sp>
    </p:spTree>
    <p:extLst>
      <p:ext uri="{BB962C8B-B14F-4D97-AF65-F5344CB8AC3E}">
        <p14:creationId xmlns:p14="http://schemas.microsoft.com/office/powerpoint/2010/main" val="2795363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Arrow: Chevron 103">
            <a:extLst>
              <a:ext uri="{FF2B5EF4-FFF2-40B4-BE49-F238E27FC236}">
                <a16:creationId xmlns="" xmlns:a16="http://schemas.microsoft.com/office/drawing/2014/main" id="{17DABAC2-6D81-D6B9-E3C7-87FBE486029D}"/>
              </a:ext>
            </a:extLst>
          </p:cNvPr>
          <p:cNvSpPr/>
          <p:nvPr/>
        </p:nvSpPr>
        <p:spPr>
          <a:xfrm>
            <a:off x="176269" y="111886"/>
            <a:ext cx="6790587" cy="799455"/>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600" dirty="0">
                <a:latin typeface="Tw Cen MT"/>
              </a:rPr>
              <a:t>Improvements and Current Process </a:t>
            </a:r>
            <a:endParaRPr lang="en-US" sz="2600" dirty="0">
              <a:latin typeface="Tw Cen MT" panose="020B0602020104020603" pitchFamily="34" charset="0"/>
            </a:endParaRPr>
          </a:p>
        </p:txBody>
      </p:sp>
      <p:sp>
        <p:nvSpPr>
          <p:cNvPr id="3" name="TextBox 2">
            <a:extLst>
              <a:ext uri="{FF2B5EF4-FFF2-40B4-BE49-F238E27FC236}">
                <a16:creationId xmlns="" xmlns:a16="http://schemas.microsoft.com/office/drawing/2014/main" id="{7DD6A978-ACEF-87B0-0E2C-4A8E41053942}"/>
              </a:ext>
            </a:extLst>
          </p:cNvPr>
          <p:cNvSpPr txBox="1"/>
          <p:nvPr/>
        </p:nvSpPr>
        <p:spPr>
          <a:xfrm>
            <a:off x="369869" y="1163431"/>
            <a:ext cx="11013898" cy="286232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800" dirty="0"/>
              <a:t>We have initiated effective communication with business analysts (BAs) and end users, clearly stating expected completion dates with input from the most senior code reviewer. This approach ensures transparency and collaboration among all stakeholders involved.</a:t>
            </a:r>
          </a:p>
          <a:p>
            <a:endParaRPr lang="en-US" sz="1800" dirty="0"/>
          </a:p>
          <a:p>
            <a:pPr marL="285750" indent="-285750">
              <a:buFont typeface="Arial" panose="020B0604020202020204" pitchFamily="34" charset="0"/>
              <a:buChar char="•"/>
            </a:pPr>
            <a:r>
              <a:rPr lang="en-US" sz="1800" dirty="0"/>
              <a:t>We are fostering a model that includes developers in all technical areas, providing opportunities for self-actualization and personal growth for everyone.</a:t>
            </a:r>
            <a:r>
              <a:rPr lang="en-US" dirty="0"/>
              <a:t> </a:t>
            </a:r>
            <a:endParaRPr lang="en-US" sz="1800" dirty="0">
              <a:ea typeface="Calibri"/>
              <a:cs typeface="Calibri"/>
            </a:endParaRPr>
          </a:p>
          <a:p>
            <a:endParaRPr lang="en-US" sz="1800" dirty="0"/>
          </a:p>
          <a:p>
            <a:pPr marL="285750" indent="-285750">
              <a:buFont typeface="Arial" panose="020B0604020202020204" pitchFamily="34" charset="0"/>
              <a:buChar char="•"/>
            </a:pPr>
            <a:r>
              <a:rPr lang="en-US" sz="1800" dirty="0"/>
              <a:t>Our focus is not solely on ABAP development but on projecting ourselves as SAP Technical Developers. This mindset shift is crucial to adapt to evolving SAP technologies and keep up with the pace of the Business Technology Platform (BTP). It also encourages developers to excel in SAP BTP, HANA, and UI technologies</a:t>
            </a:r>
            <a:r>
              <a:rPr lang="en-US" sz="1800" dirty="0" smtClean="0"/>
              <a:t>.</a:t>
            </a:r>
            <a:endParaRPr lang="en-US" sz="1800" dirty="0">
              <a:ea typeface="Calibri"/>
              <a:cs typeface="Calibri"/>
            </a:endParaRPr>
          </a:p>
        </p:txBody>
      </p:sp>
    </p:spTree>
    <p:extLst>
      <p:ext uri="{BB962C8B-B14F-4D97-AF65-F5344CB8AC3E}">
        <p14:creationId xmlns:p14="http://schemas.microsoft.com/office/powerpoint/2010/main" val="17778222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9955" t="8989" r="8823" b="10694"/>
          <a:stretch/>
        </p:blipFill>
        <p:spPr>
          <a:xfrm>
            <a:off x="6949439" y="1188720"/>
            <a:ext cx="4689567" cy="4637314"/>
          </a:xfrm>
          <a:prstGeom prst="rect">
            <a:avLst/>
          </a:prstGeom>
        </p:spPr>
      </p:pic>
      <p:sp>
        <p:nvSpPr>
          <p:cNvPr id="104" name="Arrow: Chevron 103">
            <a:extLst>
              <a:ext uri="{FF2B5EF4-FFF2-40B4-BE49-F238E27FC236}">
                <a16:creationId xmlns="" xmlns:a16="http://schemas.microsoft.com/office/drawing/2014/main" id="{17DABAC2-6D81-D6B9-E3C7-87FBE486029D}"/>
              </a:ext>
            </a:extLst>
          </p:cNvPr>
          <p:cNvSpPr/>
          <p:nvPr/>
        </p:nvSpPr>
        <p:spPr>
          <a:xfrm>
            <a:off x="176269" y="111886"/>
            <a:ext cx="6790587" cy="799455"/>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600" dirty="0">
                <a:latin typeface="Tw Cen MT"/>
              </a:rPr>
              <a:t>Improvements and Current Process </a:t>
            </a:r>
            <a:endParaRPr lang="en-US" sz="2600" dirty="0">
              <a:latin typeface="Tw Cen MT" panose="020B0602020104020603" pitchFamily="34" charset="0"/>
            </a:endParaRPr>
          </a:p>
        </p:txBody>
      </p:sp>
      <p:sp>
        <p:nvSpPr>
          <p:cNvPr id="3" name="TextBox 2">
            <a:extLst>
              <a:ext uri="{FF2B5EF4-FFF2-40B4-BE49-F238E27FC236}">
                <a16:creationId xmlns="" xmlns:a16="http://schemas.microsoft.com/office/drawing/2014/main" id="{7DD6A978-ACEF-87B0-0E2C-4A8E41053942}"/>
              </a:ext>
            </a:extLst>
          </p:cNvPr>
          <p:cNvSpPr txBox="1"/>
          <p:nvPr/>
        </p:nvSpPr>
        <p:spPr>
          <a:xfrm>
            <a:off x="369869" y="1790447"/>
            <a:ext cx="6932268" cy="3477875"/>
          </a:xfrm>
          <a:prstGeom prst="rect">
            <a:avLst/>
          </a:prstGeom>
          <a:noFill/>
        </p:spPr>
        <p:txBody>
          <a:bodyPr wrap="square" lIns="91440" tIns="45720" rIns="91440" bIns="45720" anchor="t">
            <a:spAutoFit/>
          </a:bodyPr>
          <a:lstStyle/>
          <a:p>
            <a:r>
              <a:rPr lang="en-US" sz="2000" b="1" u="sng" dirty="0"/>
              <a:t>Effective communication with BAs and end users</a:t>
            </a:r>
            <a:endParaRPr lang="en-US" b="1" u="sng" dirty="0"/>
          </a:p>
          <a:p>
            <a:pPr marL="742950" lvl="1" indent="-285750">
              <a:buFont typeface="Arial" panose="020B0604020202020204" pitchFamily="34" charset="0"/>
              <a:buChar char="•"/>
            </a:pPr>
            <a:r>
              <a:rPr lang="en-US" dirty="0"/>
              <a:t>Clear expectations and completion dates</a:t>
            </a:r>
          </a:p>
          <a:p>
            <a:pPr marL="742950" lvl="1" indent="-285750">
              <a:buFont typeface="Arial" panose="020B0604020202020204" pitchFamily="34" charset="0"/>
              <a:buChar char="•"/>
            </a:pPr>
            <a:r>
              <a:rPr lang="en-US" dirty="0"/>
              <a:t>Input from senior code reviewer</a:t>
            </a:r>
          </a:p>
          <a:p>
            <a:pPr marL="742950" lvl="1" indent="-285750">
              <a:buFont typeface="Arial" panose="020B0604020202020204" pitchFamily="34" charset="0"/>
              <a:buChar char="•"/>
            </a:pPr>
            <a:r>
              <a:rPr lang="en-US" dirty="0"/>
              <a:t>Transparency and collaboration among stakeholders</a:t>
            </a:r>
          </a:p>
          <a:p>
            <a:r>
              <a:rPr lang="en-US" sz="2000" b="1" u="sng" dirty="0"/>
              <a:t>Inclusive model for developers</a:t>
            </a:r>
            <a:endParaRPr lang="en-US" b="1" u="sng" dirty="0"/>
          </a:p>
          <a:p>
            <a:pPr marL="742950" lvl="1" indent="-285750">
              <a:buFont typeface="Arial" panose="020B0604020202020204" pitchFamily="34" charset="0"/>
              <a:buChar char="•"/>
            </a:pPr>
            <a:r>
              <a:rPr lang="en-US" dirty="0"/>
              <a:t>Opportunities for self-actualization and personal growth</a:t>
            </a:r>
          </a:p>
          <a:p>
            <a:pPr marL="742950" lvl="1" indent="-285750">
              <a:buFont typeface="Arial" panose="020B0604020202020204" pitchFamily="34" charset="0"/>
              <a:buChar char="•"/>
            </a:pPr>
            <a:r>
              <a:rPr lang="en-US" dirty="0"/>
              <a:t>Developers in all technical areas</a:t>
            </a:r>
          </a:p>
          <a:p>
            <a:r>
              <a:rPr lang="en-US" sz="2000" b="1" u="sng" dirty="0"/>
              <a:t>Mindset shift to SAP Technical Developers</a:t>
            </a:r>
          </a:p>
          <a:p>
            <a:pPr marL="742950" lvl="1" indent="-285750">
              <a:buFont typeface="Arial" panose="020B0604020202020204" pitchFamily="34" charset="0"/>
              <a:buChar char="•"/>
            </a:pPr>
            <a:r>
              <a:rPr lang="en-US" dirty="0"/>
              <a:t>Not solely focused on ABAP development</a:t>
            </a:r>
          </a:p>
          <a:p>
            <a:pPr marL="742950" lvl="1" indent="-285750">
              <a:buFont typeface="Arial" panose="020B0604020202020204" pitchFamily="34" charset="0"/>
              <a:buChar char="•"/>
            </a:pPr>
            <a:r>
              <a:rPr lang="en-US" dirty="0"/>
              <a:t>Adapting to evolving SAP technologies</a:t>
            </a:r>
          </a:p>
          <a:p>
            <a:pPr marL="742950" lvl="1" indent="-285750">
              <a:buFont typeface="Arial" panose="020B0604020202020204" pitchFamily="34" charset="0"/>
              <a:buChar char="•"/>
            </a:pPr>
            <a:r>
              <a:rPr lang="en-US" dirty="0"/>
              <a:t>Keeping up with the pace of Business Technology Platform (BTP)</a:t>
            </a:r>
          </a:p>
          <a:p>
            <a:pPr marL="742950" lvl="1" indent="-285750">
              <a:buFont typeface="Arial" panose="020B0604020202020204" pitchFamily="34" charset="0"/>
              <a:buChar char="•"/>
            </a:pPr>
            <a:r>
              <a:rPr lang="en-US" dirty="0" smtClean="0"/>
              <a:t>Encouraging </a:t>
            </a:r>
            <a:r>
              <a:rPr lang="en-US" dirty="0"/>
              <a:t>developers to develop skills in these areas</a:t>
            </a:r>
          </a:p>
        </p:txBody>
      </p:sp>
    </p:spTree>
    <p:extLst>
      <p:ext uri="{BB962C8B-B14F-4D97-AF65-F5344CB8AC3E}">
        <p14:creationId xmlns:p14="http://schemas.microsoft.com/office/powerpoint/2010/main" val="3074518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Arrow: Chevron 75">
            <a:extLst>
              <a:ext uri="{FF2B5EF4-FFF2-40B4-BE49-F238E27FC236}">
                <a16:creationId xmlns="" xmlns:a16="http://schemas.microsoft.com/office/drawing/2014/main" id="{C65E4D5E-2C23-B397-C185-E7AC5359503C}"/>
              </a:ext>
            </a:extLst>
          </p:cNvPr>
          <p:cNvSpPr/>
          <p:nvPr/>
        </p:nvSpPr>
        <p:spPr>
          <a:xfrm>
            <a:off x="0" y="0"/>
            <a:ext cx="7326086" cy="656484"/>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800" dirty="0">
                <a:latin typeface="Tw Cen MT"/>
              </a:rPr>
              <a:t>Support Model – A Comparative Advantage</a:t>
            </a:r>
            <a:endParaRPr lang="en-US" sz="2800" dirty="0">
              <a:latin typeface="Tw Cen MT" panose="020B0602020104020603" pitchFamily="34" charset="0"/>
            </a:endParaRPr>
          </a:p>
        </p:txBody>
      </p:sp>
      <p:sp>
        <p:nvSpPr>
          <p:cNvPr id="3" name="TextBox 2">
            <a:extLst>
              <a:ext uri="{FF2B5EF4-FFF2-40B4-BE49-F238E27FC236}">
                <a16:creationId xmlns="" xmlns:a16="http://schemas.microsoft.com/office/drawing/2014/main" id="{36E3ECB3-360F-6DD6-43A0-20B68ED1C480}"/>
              </a:ext>
            </a:extLst>
          </p:cNvPr>
          <p:cNvSpPr txBox="1"/>
          <p:nvPr/>
        </p:nvSpPr>
        <p:spPr>
          <a:xfrm>
            <a:off x="552068" y="1187424"/>
            <a:ext cx="10551362"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dirty="0">
              <a:effectLst/>
              <a:latin typeface="Calibri" panose="020F0502020204030204" pitchFamily="34" charset="0"/>
              <a:ea typeface="Yu Gothic" panose="020B0400000000000000" pitchFamily="34" charset="-128"/>
            </a:endParaRPr>
          </a:p>
          <a:p>
            <a:pPr marL="285750" indent="-285750">
              <a:buFont typeface="Arial"/>
              <a:buChar char="•"/>
            </a:pPr>
            <a:r>
              <a:rPr lang="en-US" sz="2800" dirty="0">
                <a:effectLst/>
                <a:latin typeface="Calibri" panose="020F0502020204030204" pitchFamily="34" charset="0"/>
                <a:ea typeface="Yu Gothic" panose="020B0400000000000000" pitchFamily="34" charset="-128"/>
              </a:rPr>
              <a:t>In-house technical expertise ensures swift resolution of complex challenges.</a:t>
            </a:r>
          </a:p>
          <a:p>
            <a:pPr marL="285750" indent="-285750">
              <a:buFont typeface="Arial"/>
              <a:buChar char="•"/>
            </a:pPr>
            <a:endParaRPr lang="en-US" sz="2800" dirty="0">
              <a:effectLst/>
              <a:latin typeface="Calibri" panose="020F0502020204030204" pitchFamily="34" charset="0"/>
              <a:ea typeface="Yu Gothic" panose="020B0400000000000000" pitchFamily="34" charset="-128"/>
            </a:endParaRPr>
          </a:p>
          <a:p>
            <a:pPr marL="285750" indent="-285750">
              <a:buFont typeface="Arial"/>
              <a:buChar char="•"/>
            </a:pPr>
            <a:r>
              <a:rPr lang="en-US" sz="2800" dirty="0">
                <a:latin typeface="Calibri" panose="020F0502020204030204" pitchFamily="34" charset="0"/>
                <a:ea typeface="Yu Gothic" panose="020B0400000000000000" pitchFamily="34" charset="-128"/>
              </a:rPr>
              <a:t>Seamless collaboration and knowledge sharing within the support team.</a:t>
            </a:r>
          </a:p>
          <a:p>
            <a:pPr marL="285750" indent="-285750">
              <a:buFont typeface="Arial"/>
              <a:buChar char="•"/>
            </a:pPr>
            <a:endParaRPr lang="en-US" sz="2800" dirty="0">
              <a:latin typeface="Calibri" panose="020F0502020204030204" pitchFamily="34" charset="0"/>
              <a:ea typeface="Yu Gothic" panose="020B0400000000000000" pitchFamily="34" charset="-128"/>
            </a:endParaRPr>
          </a:p>
          <a:p>
            <a:pPr marL="285750" indent="-285750">
              <a:buFont typeface="Arial"/>
              <a:buChar char="•"/>
            </a:pPr>
            <a:r>
              <a:rPr lang="en-US" sz="2800" dirty="0">
                <a:latin typeface="Calibri" panose="020F0502020204030204" pitchFamily="34" charset="0"/>
                <a:ea typeface="Yu Gothic" panose="020B0400000000000000" pitchFamily="34" charset="-128"/>
              </a:rPr>
              <a:t>Improved customer satisfaction with faster issue resolution.</a:t>
            </a:r>
          </a:p>
          <a:p>
            <a:endParaRPr lang="en-US" sz="2800" dirty="0">
              <a:effectLst/>
              <a:latin typeface="Calibri" panose="020F0502020204030204" pitchFamily="34" charset="0"/>
              <a:ea typeface="Yu Gothic" panose="020B0400000000000000" pitchFamily="34" charset="-128"/>
            </a:endParaRPr>
          </a:p>
        </p:txBody>
      </p:sp>
    </p:spTree>
    <p:extLst>
      <p:ext uri="{BB962C8B-B14F-4D97-AF65-F5344CB8AC3E}">
        <p14:creationId xmlns:p14="http://schemas.microsoft.com/office/powerpoint/2010/main" val="3963853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Arrow: Chevron 75">
            <a:extLst>
              <a:ext uri="{FF2B5EF4-FFF2-40B4-BE49-F238E27FC236}">
                <a16:creationId xmlns="" xmlns:a16="http://schemas.microsoft.com/office/drawing/2014/main" id="{C65E4D5E-2C23-B397-C185-E7AC5359503C}"/>
              </a:ext>
            </a:extLst>
          </p:cNvPr>
          <p:cNvSpPr/>
          <p:nvPr/>
        </p:nvSpPr>
        <p:spPr>
          <a:xfrm>
            <a:off x="0" y="1062"/>
            <a:ext cx="6161314" cy="656484"/>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800" dirty="0">
                <a:latin typeface="Tw Cen MT"/>
              </a:rPr>
              <a:t>Challenges  / Ask from Leadership</a:t>
            </a:r>
            <a:endParaRPr lang="en-US" sz="2800" dirty="0">
              <a:latin typeface="Tw Cen MT" panose="020B0602020104020603" pitchFamily="34" charset="0"/>
            </a:endParaRPr>
          </a:p>
        </p:txBody>
      </p:sp>
      <p:sp>
        <p:nvSpPr>
          <p:cNvPr id="3" name="TextBox 2">
            <a:extLst>
              <a:ext uri="{FF2B5EF4-FFF2-40B4-BE49-F238E27FC236}">
                <a16:creationId xmlns="" xmlns:a16="http://schemas.microsoft.com/office/drawing/2014/main" id="{36E3ECB3-360F-6DD6-43A0-20B68ED1C480}"/>
              </a:ext>
            </a:extLst>
          </p:cNvPr>
          <p:cNvSpPr txBox="1"/>
          <p:nvPr/>
        </p:nvSpPr>
        <p:spPr>
          <a:xfrm>
            <a:off x="554628" y="1064410"/>
            <a:ext cx="10585119"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800" dirty="0"/>
          </a:p>
          <a:p>
            <a:pPr marL="285750" indent="-285750">
              <a:buFont typeface="Arial"/>
              <a:buChar char="•"/>
            </a:pPr>
            <a:r>
              <a:rPr lang="en-US" dirty="0"/>
              <a:t>The inclusion of GTS Business Analyst (BA) will streamline the process, consolidating requirements into a single request instead of multiple requests.</a:t>
            </a:r>
          </a:p>
          <a:p>
            <a:pPr marL="285750" indent="-285750">
              <a:buFont typeface="Arial"/>
              <a:buChar char="•"/>
            </a:pPr>
            <a:endParaRPr lang="en-US" dirty="0"/>
          </a:p>
          <a:p>
            <a:pPr marL="285750" indent="-285750">
              <a:buFont typeface="Arial"/>
              <a:buChar char="•"/>
            </a:pPr>
            <a:r>
              <a:rPr lang="en-US" dirty="0"/>
              <a:t>The testing scope for the requirements has been lacking clarity up to this point. Moving forward, we anticipate having a defined testing scope specifically for Unit testing.</a:t>
            </a:r>
          </a:p>
          <a:p>
            <a:pPr marL="285750" indent="-285750">
              <a:buFont typeface="Arial"/>
              <a:buChar char="•"/>
            </a:pPr>
            <a:endParaRPr lang="en-US" dirty="0"/>
          </a:p>
          <a:p>
            <a:pPr marL="285750" indent="-285750">
              <a:buFont typeface="Arial"/>
              <a:buChar char="•"/>
            </a:pPr>
            <a:r>
              <a:rPr lang="en-US" dirty="0"/>
              <a:t>A short validity of Security roles delaying process and developments. </a:t>
            </a:r>
          </a:p>
          <a:p>
            <a:pPr marL="285750" indent="-285750">
              <a:buFont typeface="Arial"/>
              <a:buChar char="•"/>
            </a:pPr>
            <a:endParaRPr lang="en-US" dirty="0"/>
          </a:p>
          <a:p>
            <a:pPr marL="285750" indent="-285750">
              <a:buFont typeface="Arial"/>
              <a:buChar char="•"/>
            </a:pPr>
            <a:r>
              <a:rPr lang="en-US" dirty="0"/>
              <a:t>Awareness/Possibility of participation in SAP Technical workshops as needed. (E.g.: Rise with SAP).</a:t>
            </a:r>
          </a:p>
          <a:p>
            <a:pPr marL="285750" indent="-285750">
              <a:buFont typeface="Arial"/>
              <a:buChar char="•"/>
            </a:pPr>
            <a:endParaRPr lang="en-US" dirty="0"/>
          </a:p>
          <a:p>
            <a:pPr marL="285750" indent="-285750">
              <a:buFont typeface="Arial"/>
              <a:buChar char="•"/>
            </a:pPr>
            <a:r>
              <a:rPr lang="en-US" dirty="0"/>
              <a:t>Request for S/4 HANA Sandbox. </a:t>
            </a:r>
          </a:p>
          <a:p>
            <a:pPr marL="285750" indent="-285750">
              <a:buFont typeface="Arial"/>
              <a:buChar char="•"/>
            </a:pPr>
            <a:endParaRPr lang="en-US" sz="2800" dirty="0">
              <a:effectLst/>
              <a:latin typeface="Calibri" panose="020F0502020204030204" pitchFamily="34" charset="0"/>
              <a:ea typeface="Yu Gothic" panose="020B0400000000000000" pitchFamily="34" charset="-128"/>
            </a:endParaRPr>
          </a:p>
        </p:txBody>
      </p:sp>
    </p:spTree>
    <p:extLst>
      <p:ext uri="{BB962C8B-B14F-4D97-AF65-F5344CB8AC3E}">
        <p14:creationId xmlns:p14="http://schemas.microsoft.com/office/powerpoint/2010/main" val="2944488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19">
            <a:extLst>
              <a:ext uri="{FF2B5EF4-FFF2-40B4-BE49-F238E27FC236}">
                <a16:creationId xmlns="" xmlns:a16="http://schemas.microsoft.com/office/drawing/2014/main" id="{45D37F4E-DDB4-456B-97E0-9937730A03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 xmlns:a16="http://schemas.microsoft.com/office/drawing/2014/main" id="{41B9DC3E-4029-D382-8DF6-33552895F6DD}"/>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t>Agenda</a:t>
            </a:r>
          </a:p>
        </p:txBody>
      </p:sp>
      <p:sp>
        <p:nvSpPr>
          <p:cNvPr id="35" name="sketchy line">
            <a:extLst>
              <a:ext uri="{FF2B5EF4-FFF2-40B4-BE49-F238E27FC236}">
                <a16:creationId xmlns="" xmlns:a16="http://schemas.microsoft.com/office/drawing/2014/main" id="{B2DD41CD-8F47-4F56-AD12-4E2FF76969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 xmlns:a16="http://schemas.microsoft.com/office/drawing/2014/main" id="{95F0577E-96A0-D5DC-4416-C87D79DC340F}"/>
              </a:ext>
            </a:extLst>
          </p:cNvPr>
          <p:cNvSpPr txBox="1">
            <a:spLocks/>
          </p:cNvSpPr>
          <p:nvPr/>
        </p:nvSpPr>
        <p:spPr>
          <a:xfrm>
            <a:off x="572493" y="2071316"/>
            <a:ext cx="671355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32004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54864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Technical Team Introduction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Growth Transition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Ongoing Projects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Key Achievements / Value Addition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Team Growth</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Current Process / Improvement Area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Challenges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Q&amp;A</a:t>
            </a:r>
          </a:p>
        </p:txBody>
      </p:sp>
      <p:pic>
        <p:nvPicPr>
          <p:cNvPr id="15" name="Picture 14" descr="A person holding a pencil and a clipboard&#10;&#10;Description automatically generated with medium confidence">
            <a:extLst>
              <a:ext uri="{FF2B5EF4-FFF2-40B4-BE49-F238E27FC236}">
                <a16:creationId xmlns="" xmlns:a16="http://schemas.microsoft.com/office/drawing/2014/main" id="{4D70DE67-C40D-3484-5330-C9A10D7D3A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95" r="-3" b="-3"/>
          <a:stretch/>
        </p:blipFill>
        <p:spPr>
          <a:xfrm>
            <a:off x="7675658" y="2093976"/>
            <a:ext cx="3941064" cy="4096512"/>
          </a:xfrm>
          <a:prstGeom prst="rect">
            <a:avLst/>
          </a:prstGeom>
        </p:spPr>
      </p:pic>
      <p:sp>
        <p:nvSpPr>
          <p:cNvPr id="3" name="TextBox 2">
            <a:extLst>
              <a:ext uri="{FF2B5EF4-FFF2-40B4-BE49-F238E27FC236}">
                <a16:creationId xmlns="" xmlns:a16="http://schemas.microsoft.com/office/drawing/2014/main" id="{4B50E119-BDD6-5E81-B341-58B80A4413DE}"/>
              </a:ext>
            </a:extLst>
          </p:cNvPr>
          <p:cNvSpPr txBox="1"/>
          <p:nvPr/>
        </p:nvSpPr>
        <p:spPr>
          <a:xfrm>
            <a:off x="348343" y="1861457"/>
            <a:ext cx="6313714"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5553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6862" t="7396" r="7647" b="6721"/>
          <a:stretch/>
        </p:blipFill>
        <p:spPr>
          <a:xfrm>
            <a:off x="0" y="1219431"/>
            <a:ext cx="6651143" cy="4454434"/>
          </a:xfrm>
          <a:prstGeom prst="rect">
            <a:avLst/>
          </a:prstGeom>
        </p:spPr>
      </p:pic>
      <p:sp>
        <p:nvSpPr>
          <p:cNvPr id="76" name="Arrow: Chevron 75">
            <a:extLst>
              <a:ext uri="{FF2B5EF4-FFF2-40B4-BE49-F238E27FC236}">
                <a16:creationId xmlns="" xmlns:a16="http://schemas.microsoft.com/office/drawing/2014/main" id="{C65E4D5E-2C23-B397-C185-E7AC5359503C}"/>
              </a:ext>
            </a:extLst>
          </p:cNvPr>
          <p:cNvSpPr/>
          <p:nvPr/>
        </p:nvSpPr>
        <p:spPr>
          <a:xfrm>
            <a:off x="0" y="1062"/>
            <a:ext cx="6161314" cy="656484"/>
          </a:xfrm>
          <a:prstGeom prst="chevron">
            <a:avLst/>
          </a:prstGeom>
          <a:solidFill>
            <a:schemeClr val="accent5"/>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800" dirty="0">
                <a:latin typeface="Tw Cen MT"/>
              </a:rPr>
              <a:t>Challenges  / Ask from Leadership</a:t>
            </a:r>
            <a:endParaRPr lang="en-US" sz="2800" dirty="0">
              <a:latin typeface="Tw Cen MT" panose="020B0602020104020603" pitchFamily="34" charset="0"/>
            </a:endParaRPr>
          </a:p>
        </p:txBody>
      </p:sp>
      <p:sp>
        <p:nvSpPr>
          <p:cNvPr id="3" name="TextBox 2">
            <a:extLst>
              <a:ext uri="{FF2B5EF4-FFF2-40B4-BE49-F238E27FC236}">
                <a16:creationId xmlns="" xmlns:a16="http://schemas.microsoft.com/office/drawing/2014/main" id="{36E3ECB3-360F-6DD6-43A0-20B68ED1C480}"/>
              </a:ext>
            </a:extLst>
          </p:cNvPr>
          <p:cNvSpPr txBox="1"/>
          <p:nvPr/>
        </p:nvSpPr>
        <p:spPr>
          <a:xfrm>
            <a:off x="6505302" y="1599989"/>
            <a:ext cx="5538652"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b="1" dirty="0"/>
              <a:t>Streamlining </a:t>
            </a:r>
            <a:r>
              <a:rPr lang="en-US" b="1" dirty="0" smtClean="0"/>
              <a:t>Process</a:t>
            </a:r>
            <a:r>
              <a:rPr lang="en-US" dirty="0" smtClean="0"/>
              <a:t> by including GTS Business Analyst (BA) to consolidate multiple requests into one</a:t>
            </a:r>
          </a:p>
          <a:p>
            <a:pPr algn="just"/>
            <a:endParaRPr lang="en-US" dirty="0"/>
          </a:p>
          <a:p>
            <a:pPr marL="285750" indent="-285750" algn="just">
              <a:buFont typeface="Arial" panose="020B0604020202020204" pitchFamily="34" charset="0"/>
              <a:buChar char="•"/>
            </a:pPr>
            <a:r>
              <a:rPr lang="en-US" b="1" dirty="0" smtClean="0"/>
              <a:t>Define </a:t>
            </a:r>
            <a:r>
              <a:rPr lang="en-US" b="1" dirty="0"/>
              <a:t>Testing </a:t>
            </a:r>
            <a:r>
              <a:rPr lang="en-US" b="1" dirty="0" smtClean="0"/>
              <a:t>Scope</a:t>
            </a:r>
            <a:r>
              <a:rPr lang="en-US" dirty="0" smtClean="0"/>
              <a:t> to reduce ambiguity, specifically for Unit Testing</a:t>
            </a:r>
          </a:p>
          <a:p>
            <a:pPr algn="just"/>
            <a:endParaRPr lang="en-US" dirty="0"/>
          </a:p>
          <a:p>
            <a:pPr marL="285750" indent="-285750" algn="just">
              <a:buFont typeface="Arial" panose="020B0604020202020204" pitchFamily="34" charset="0"/>
              <a:buChar char="•"/>
            </a:pPr>
            <a:r>
              <a:rPr lang="en-US" dirty="0"/>
              <a:t>Address short validity of </a:t>
            </a:r>
            <a:r>
              <a:rPr lang="en-US" b="1" dirty="0"/>
              <a:t>Security roles</a:t>
            </a:r>
            <a:r>
              <a:rPr lang="en-US" dirty="0"/>
              <a:t> delaying process and </a:t>
            </a:r>
            <a:r>
              <a:rPr lang="en-US" dirty="0" smtClean="0"/>
              <a:t>developments</a:t>
            </a:r>
          </a:p>
          <a:p>
            <a:pPr algn="just"/>
            <a:endParaRPr lang="en-US" dirty="0"/>
          </a:p>
          <a:p>
            <a:pPr marL="285750" indent="-285750" algn="just">
              <a:buFont typeface="Arial" panose="020B0604020202020204" pitchFamily="34" charset="0"/>
              <a:buChar char="•"/>
            </a:pPr>
            <a:r>
              <a:rPr lang="en-US" dirty="0" smtClean="0"/>
              <a:t>Explore </a:t>
            </a:r>
            <a:r>
              <a:rPr lang="en-US" b="1" dirty="0" smtClean="0"/>
              <a:t>Participation</a:t>
            </a:r>
            <a:r>
              <a:rPr lang="en-US" dirty="0" smtClean="0"/>
              <a:t> </a:t>
            </a:r>
            <a:r>
              <a:rPr lang="en-US" dirty="0"/>
              <a:t>in </a:t>
            </a:r>
            <a:r>
              <a:rPr lang="en-US" b="1" dirty="0"/>
              <a:t>SAP Technical </a:t>
            </a:r>
            <a:r>
              <a:rPr lang="en-US" b="1" dirty="0" smtClean="0"/>
              <a:t>Workshops</a:t>
            </a:r>
            <a:r>
              <a:rPr lang="en-US" dirty="0" smtClean="0"/>
              <a:t>, such </a:t>
            </a:r>
            <a:r>
              <a:rPr lang="en-US" dirty="0"/>
              <a:t>as "Rise with SAP</a:t>
            </a:r>
            <a:r>
              <a:rPr lang="en-US" dirty="0" smtClean="0"/>
              <a:t>.”</a:t>
            </a:r>
          </a:p>
          <a:p>
            <a:pPr algn="just"/>
            <a:endParaRPr lang="en-US" dirty="0"/>
          </a:p>
          <a:p>
            <a:pPr marL="285750" indent="-285750" algn="just">
              <a:buFont typeface="Arial" panose="020B0604020202020204" pitchFamily="34" charset="0"/>
              <a:buChar char="•"/>
            </a:pPr>
            <a:r>
              <a:rPr lang="en-US" b="1" dirty="0"/>
              <a:t>Request for S/4 HANA </a:t>
            </a:r>
            <a:r>
              <a:rPr lang="en-US" b="1" dirty="0" smtClean="0"/>
              <a:t>Sandbox</a:t>
            </a:r>
            <a:endParaRPr lang="en-US" b="1" dirty="0"/>
          </a:p>
        </p:txBody>
      </p:sp>
    </p:spTree>
    <p:extLst>
      <p:ext uri="{BB962C8B-B14F-4D97-AF65-F5344CB8AC3E}">
        <p14:creationId xmlns:p14="http://schemas.microsoft.com/office/powerpoint/2010/main" val="3095878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rcRect l="3616" t="10377" r="4678" b="5724"/>
          <a:stretch/>
        </p:blipFill>
        <p:spPr>
          <a:xfrm>
            <a:off x="910812" y="0"/>
            <a:ext cx="10038161" cy="6016563"/>
          </a:xfrm>
          <a:prstGeom prst="rect">
            <a:avLst/>
          </a:prstGeom>
        </p:spPr>
      </p:pic>
      <p:sp>
        <p:nvSpPr>
          <p:cNvPr id="2" name="Rectangle 1">
            <a:extLst>
              <a:ext uri="{FF2B5EF4-FFF2-40B4-BE49-F238E27FC236}">
                <a16:creationId xmlns="" xmlns:a16="http://schemas.microsoft.com/office/drawing/2014/main" id="{6B381F77-F59D-5F6C-E325-BD357CF00E7C}"/>
              </a:ext>
            </a:extLst>
          </p:cNvPr>
          <p:cNvSpPr/>
          <p:nvPr/>
        </p:nvSpPr>
        <p:spPr>
          <a:xfrm>
            <a:off x="194654" y="1626976"/>
            <a:ext cx="11439328" cy="2453114"/>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4000" kern="1200" dirty="0">
                <a:ln w="0">
                  <a:solidFill>
                    <a:srgbClr val="009ADA"/>
                  </a:solidFill>
                </a:ln>
                <a:solidFill>
                  <a:srgbClr val="009ADA"/>
                </a:solidFill>
                <a:effectLst>
                  <a:glow rad="139700">
                    <a:schemeClr val="bg1">
                      <a:alpha val="60000"/>
                    </a:schemeClr>
                  </a:glow>
                </a:effectLst>
                <a:ea typeface="+mj-ea"/>
                <a:cs typeface="+mj-cs"/>
              </a:rPr>
              <a:t>Thank You Molex!!</a:t>
            </a:r>
          </a:p>
          <a:p>
            <a:pPr algn="ctr">
              <a:lnSpc>
                <a:spcPct val="90000"/>
              </a:lnSpc>
              <a:spcBef>
                <a:spcPct val="0"/>
              </a:spcBef>
              <a:spcAft>
                <a:spcPts val="600"/>
              </a:spcAft>
            </a:pPr>
            <a:endParaRPr lang="en-US" sz="4000" kern="1200" dirty="0">
              <a:ln w="0">
                <a:solidFill>
                  <a:srgbClr val="009ADA"/>
                </a:solidFill>
              </a:ln>
              <a:solidFill>
                <a:srgbClr val="009ADA"/>
              </a:solidFill>
              <a:effectLst>
                <a:glow rad="139700">
                  <a:schemeClr val="bg1">
                    <a:alpha val="60000"/>
                  </a:schemeClr>
                </a:glow>
              </a:effectLst>
              <a:ea typeface="+mj-ea"/>
              <a:cs typeface="+mj-cs"/>
            </a:endParaRPr>
          </a:p>
          <a:p>
            <a:pPr algn="ctr">
              <a:lnSpc>
                <a:spcPct val="90000"/>
              </a:lnSpc>
              <a:spcBef>
                <a:spcPct val="0"/>
              </a:spcBef>
              <a:spcAft>
                <a:spcPts val="600"/>
              </a:spcAft>
            </a:pPr>
            <a:r>
              <a:rPr lang="en-US" sz="4000" dirty="0">
                <a:ln w="0">
                  <a:solidFill>
                    <a:srgbClr val="009ADA"/>
                  </a:solidFill>
                </a:ln>
                <a:solidFill>
                  <a:srgbClr val="009ADA"/>
                </a:solidFill>
                <a:effectLst>
                  <a:glow rad="139700">
                    <a:schemeClr val="bg1">
                      <a:alpha val="60000"/>
                    </a:schemeClr>
                  </a:glow>
                </a:effectLst>
                <a:ea typeface="+mj-ea"/>
                <a:cs typeface="+mj-cs"/>
              </a:rPr>
              <a:t>Participating in the HANA Conversion Boot Camp has been a valuable learning opportunity</a:t>
            </a:r>
            <a:r>
              <a:rPr lang="en-US" sz="4000" dirty="0" smtClean="0">
                <a:ln w="0">
                  <a:solidFill>
                    <a:srgbClr val="009ADA"/>
                  </a:solidFill>
                </a:ln>
                <a:solidFill>
                  <a:srgbClr val="009ADA"/>
                </a:solidFill>
                <a:effectLst>
                  <a:glow rad="139700">
                    <a:schemeClr val="bg1">
                      <a:alpha val="60000"/>
                    </a:schemeClr>
                  </a:glow>
                </a:effectLst>
                <a:ea typeface="+mj-ea"/>
                <a:cs typeface="+mj-cs"/>
              </a:rPr>
              <a:t>.</a:t>
            </a:r>
            <a:endParaRPr lang="en-US" sz="4000" kern="1200" dirty="0">
              <a:ln w="0">
                <a:solidFill>
                  <a:srgbClr val="009ADA"/>
                </a:solidFill>
              </a:ln>
              <a:solidFill>
                <a:srgbClr val="009ADA"/>
              </a:solidFill>
              <a:effectLst>
                <a:glow rad="139700">
                  <a:schemeClr val="bg1">
                    <a:alpha val="60000"/>
                  </a:schemeClr>
                </a:glow>
              </a:effectLst>
              <a:ea typeface="+mj-ea"/>
              <a:cs typeface="+mj-cs"/>
            </a:endParaRPr>
          </a:p>
        </p:txBody>
      </p:sp>
    </p:spTree>
    <p:extLst>
      <p:ext uri="{BB962C8B-B14F-4D97-AF65-F5344CB8AC3E}">
        <p14:creationId xmlns:p14="http://schemas.microsoft.com/office/powerpoint/2010/main" val="3129368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 xmlns:a16="http://schemas.microsoft.com/office/drawing/2014/main" id="{23291324-7AAB-7D4A-842A-3E530C988202}"/>
              </a:ext>
            </a:extLst>
          </p:cNvPr>
          <p:cNvPicPr>
            <a:picLocks noChangeAspect="1"/>
          </p:cNvPicPr>
          <p:nvPr/>
        </p:nvPicPr>
        <p:blipFill>
          <a:blip r:embed="rId2"/>
          <a:stretch>
            <a:fillRect/>
          </a:stretch>
        </p:blipFill>
        <p:spPr>
          <a:xfrm>
            <a:off x="0" y="0"/>
            <a:ext cx="12192000" cy="6858000"/>
          </a:xfrm>
          <a:prstGeom prst="rect">
            <a:avLst/>
          </a:prstGeom>
        </p:spPr>
      </p:pic>
      <p:sp>
        <p:nvSpPr>
          <p:cNvPr id="3" name="Slide Number Placeholder 2">
            <a:extLst>
              <a:ext uri="{FF2B5EF4-FFF2-40B4-BE49-F238E27FC236}">
                <a16:creationId xmlns="" xmlns:a16="http://schemas.microsoft.com/office/drawing/2014/main" id="{FF066DCF-FA7A-0641-AA63-2CC42DAA1CC1}"/>
              </a:ext>
            </a:extLst>
          </p:cNvPr>
          <p:cNvSpPr>
            <a:spLocks noGrp="1"/>
          </p:cNvSpPr>
          <p:nvPr>
            <p:ph type="sldNum" sz="quarter" idx="4"/>
          </p:nvPr>
        </p:nvSpPr>
        <p:spPr/>
        <p:txBody>
          <a:bodyPr/>
          <a:lstStyle/>
          <a:p>
            <a:fld id="{013E9973-0DD1-EA40-8A1E-AE68C71DC08C}" type="slidenum">
              <a:rPr lang="en-US" dirty="0" smtClean="0"/>
              <a:pPr/>
              <a:t>22</a:t>
            </a:fld>
            <a:endParaRPr lang="en-US"/>
          </a:p>
        </p:txBody>
      </p:sp>
      <p:grpSp>
        <p:nvGrpSpPr>
          <p:cNvPr id="6" name="Group 5">
            <a:extLst>
              <a:ext uri="{FF2B5EF4-FFF2-40B4-BE49-F238E27FC236}">
                <a16:creationId xmlns="" xmlns:a16="http://schemas.microsoft.com/office/drawing/2014/main" id="{9A5D5D0A-4CA4-0449-86F9-1399899E32D5}"/>
              </a:ext>
            </a:extLst>
          </p:cNvPr>
          <p:cNvGrpSpPr/>
          <p:nvPr/>
        </p:nvGrpSpPr>
        <p:grpSpPr>
          <a:xfrm>
            <a:off x="5851328" y="2443455"/>
            <a:ext cx="3102429" cy="749005"/>
            <a:chOff x="9487723" y="6045200"/>
            <a:chExt cx="1755893" cy="423917"/>
          </a:xfrm>
        </p:grpSpPr>
        <p:cxnSp>
          <p:nvCxnSpPr>
            <p:cNvPr id="11" name="Straight Connector 10">
              <a:extLst>
                <a:ext uri="{FF2B5EF4-FFF2-40B4-BE49-F238E27FC236}">
                  <a16:creationId xmlns="" xmlns:a16="http://schemas.microsoft.com/office/drawing/2014/main" id="{934A468D-6113-8347-A0EE-C1E6DA5C4A57}"/>
                </a:ext>
              </a:extLst>
            </p:cNvPr>
            <p:cNvCxnSpPr>
              <a:cxnSpLocks/>
            </p:cNvCxnSpPr>
            <p:nvPr/>
          </p:nvCxnSpPr>
          <p:spPr>
            <a:xfrm>
              <a:off x="9487723" y="6045200"/>
              <a:ext cx="0" cy="423917"/>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 xmlns:a16="http://schemas.microsoft.com/office/drawing/2014/main" id="{EF04D9A5-08E0-FB43-B2FD-54617AF0FCED}"/>
                </a:ext>
              </a:extLst>
            </p:cNvPr>
            <p:cNvPicPr>
              <a:picLocks noChangeAspect="1"/>
            </p:cNvPicPr>
            <p:nvPr/>
          </p:nvPicPr>
          <p:blipFill>
            <a:blip r:embed="rId3"/>
            <a:stretch>
              <a:fillRect/>
            </a:stretch>
          </p:blipFill>
          <p:spPr>
            <a:xfrm>
              <a:off x="9631656" y="6069608"/>
              <a:ext cx="1611960" cy="351756"/>
            </a:xfrm>
            <a:prstGeom prst="rect">
              <a:avLst/>
            </a:prstGeom>
          </p:spPr>
        </p:pic>
      </p:grpSp>
      <p:pic>
        <p:nvPicPr>
          <p:cNvPr id="4" name="Picture 3" descr="A picture containing drawing&#10;&#10;Description automatically generated">
            <a:extLst>
              <a:ext uri="{FF2B5EF4-FFF2-40B4-BE49-F238E27FC236}">
                <a16:creationId xmlns="" xmlns:a16="http://schemas.microsoft.com/office/drawing/2014/main" id="{5FC57700-37B6-4B0E-945A-09B827069FE7}"/>
              </a:ext>
            </a:extLst>
          </p:cNvPr>
          <p:cNvPicPr>
            <a:picLocks noChangeAspect="1"/>
          </p:cNvPicPr>
          <p:nvPr/>
        </p:nvPicPr>
        <p:blipFill rotWithShape="1">
          <a:blip r:embed="rId4"/>
          <a:srcRect l="9981" t="21755" r="10477" b="21754"/>
          <a:stretch/>
        </p:blipFill>
        <p:spPr>
          <a:xfrm>
            <a:off x="3275857" y="2443455"/>
            <a:ext cx="2388088" cy="749005"/>
          </a:xfrm>
          <a:prstGeom prst="rect">
            <a:avLst/>
          </a:prstGeom>
        </p:spPr>
      </p:pic>
    </p:spTree>
    <p:extLst>
      <p:ext uri="{BB962C8B-B14F-4D97-AF65-F5344CB8AC3E}">
        <p14:creationId xmlns:p14="http://schemas.microsoft.com/office/powerpoint/2010/main" val="1508637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 xmlns:a16="http://schemas.microsoft.com/office/drawing/2014/main" id="{41EE875A-00BE-416B-AC9A-961C030FDFD3}"/>
              </a:ext>
            </a:extLst>
          </p:cNvPr>
          <p:cNvSpPr/>
          <p:nvPr/>
        </p:nvSpPr>
        <p:spPr>
          <a:xfrm>
            <a:off x="2738351" y="3090032"/>
            <a:ext cx="1434656" cy="676354"/>
          </a:xfrm>
          <a:prstGeom prst="roundRect">
            <a:avLst>
              <a:gd name="adj" fmla="val 8710"/>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Rectangle: Rounded Corners 24">
            <a:extLst>
              <a:ext uri="{FF2B5EF4-FFF2-40B4-BE49-F238E27FC236}">
                <a16:creationId xmlns="" xmlns:a16="http://schemas.microsoft.com/office/drawing/2014/main" id="{0582F9B8-FFFF-8BF7-5AD6-A242C950A9D2}"/>
              </a:ext>
            </a:extLst>
          </p:cNvPr>
          <p:cNvSpPr/>
          <p:nvPr/>
        </p:nvSpPr>
        <p:spPr>
          <a:xfrm>
            <a:off x="7778209" y="4134559"/>
            <a:ext cx="1502790" cy="656154"/>
          </a:xfrm>
          <a:prstGeom prst="roundRect">
            <a:avLst>
              <a:gd name="adj" fmla="val 7258"/>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0" name="Straight Connector 109">
            <a:extLst>
              <a:ext uri="{FF2B5EF4-FFF2-40B4-BE49-F238E27FC236}">
                <a16:creationId xmlns="" xmlns:a16="http://schemas.microsoft.com/office/drawing/2014/main" id="{4C9E5E89-EF34-19D6-86FE-FE419624511F}"/>
              </a:ext>
            </a:extLst>
          </p:cNvPr>
          <p:cNvCxnSpPr>
            <a:cxnSpLocks/>
          </p:cNvCxnSpPr>
          <p:nvPr/>
        </p:nvCxnSpPr>
        <p:spPr>
          <a:xfrm flipH="1">
            <a:off x="7287614" y="5248153"/>
            <a:ext cx="24043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 xmlns:a16="http://schemas.microsoft.com/office/drawing/2014/main" id="{C705CCE0-1981-4F61-9215-AFDBA0263832}"/>
              </a:ext>
            </a:extLst>
          </p:cNvPr>
          <p:cNvSpPr txBox="1">
            <a:spLocks/>
          </p:cNvSpPr>
          <p:nvPr/>
        </p:nvSpPr>
        <p:spPr>
          <a:xfrm>
            <a:off x="-1698141" y="584521"/>
            <a:ext cx="11318715" cy="1325563"/>
          </a:xfrm>
          <a:prstGeom prst="rect">
            <a:avLst/>
          </a:prstGeom>
          <a:effectLst>
            <a:outerShdw blurRad="50800" dist="50800" dir="5400000" algn="ctr" rotWithShape="0">
              <a:schemeClr val="bg2">
                <a:lumMod val="90000"/>
              </a:schemeClr>
            </a:outerShdw>
          </a:effectLst>
        </p:spPr>
        <p:txBody>
          <a:bodyPr/>
          <a:lstStyle>
            <a:lvl1pPr algn="l" defTabSz="914400" rtl="0" eaLnBrk="1" latinLnBrk="0" hangingPunct="1">
              <a:lnSpc>
                <a:spcPct val="90000"/>
              </a:lnSpc>
              <a:spcBef>
                <a:spcPct val="0"/>
              </a:spcBef>
              <a:buNone/>
              <a:defRPr sz="4100" kern="1200">
                <a:solidFill>
                  <a:schemeClr val="tx1"/>
                </a:solidFill>
                <a:latin typeface="+mj-lt"/>
                <a:ea typeface="+mj-ea"/>
                <a:cs typeface="+mj-cs"/>
              </a:defRPr>
            </a:lvl1pPr>
          </a:lstStyle>
          <a:p>
            <a:pPr algn="ctr"/>
            <a:r>
              <a:rPr lang="en-US" b="1">
                <a:solidFill>
                  <a:schemeClr val="accent2"/>
                </a:solidFill>
              </a:rPr>
              <a:t>KGSI Molex Technical Team</a:t>
            </a:r>
            <a:endParaRPr lang="en-US">
              <a:solidFill>
                <a:schemeClr val="accent2"/>
              </a:solidFill>
            </a:endParaRPr>
          </a:p>
        </p:txBody>
      </p:sp>
      <p:sp>
        <p:nvSpPr>
          <p:cNvPr id="8" name="Rectangle: Rounded Corners 7">
            <a:extLst>
              <a:ext uri="{FF2B5EF4-FFF2-40B4-BE49-F238E27FC236}">
                <a16:creationId xmlns="" xmlns:a16="http://schemas.microsoft.com/office/drawing/2014/main" id="{E7525E36-2F57-4B82-9EA4-F3B1657C4C3F}"/>
              </a:ext>
            </a:extLst>
          </p:cNvPr>
          <p:cNvSpPr/>
          <p:nvPr/>
        </p:nvSpPr>
        <p:spPr>
          <a:xfrm>
            <a:off x="9130246" y="1482636"/>
            <a:ext cx="1967994" cy="825202"/>
          </a:xfrm>
          <a:prstGeom prst="roundRect">
            <a:avLst>
              <a:gd name="adj" fmla="val 0"/>
            </a:avLst>
          </a:prstGeom>
          <a:solidFill>
            <a:schemeClr val="accent2">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 xmlns:a16="http://schemas.microsoft.com/office/drawing/2014/main" id="{1C5B3959-1B9B-4523-AE89-E5A29E830428}"/>
              </a:ext>
            </a:extLst>
          </p:cNvPr>
          <p:cNvSpPr txBox="1"/>
          <p:nvPr/>
        </p:nvSpPr>
        <p:spPr>
          <a:xfrm>
            <a:off x="10074045" y="1500446"/>
            <a:ext cx="1338637" cy="646331"/>
          </a:xfrm>
          <a:prstGeom prst="rect">
            <a:avLst/>
          </a:prstGeom>
          <a:noFill/>
        </p:spPr>
        <p:txBody>
          <a:bodyPr wrap="square" rtlCol="0">
            <a:spAutoFit/>
          </a:bodyPr>
          <a:lstStyle/>
          <a:p>
            <a:r>
              <a:rPr lang="en-US" b="1"/>
              <a:t>Ponraj Sundarraj</a:t>
            </a:r>
          </a:p>
        </p:txBody>
      </p:sp>
      <p:sp>
        <p:nvSpPr>
          <p:cNvPr id="11" name="Rectangle: Top Corners Rounded 10">
            <a:extLst>
              <a:ext uri="{FF2B5EF4-FFF2-40B4-BE49-F238E27FC236}">
                <a16:creationId xmlns="" xmlns:a16="http://schemas.microsoft.com/office/drawing/2014/main" id="{94998352-91C7-4FB2-8A44-2E2AFB81B6C0}"/>
              </a:ext>
            </a:extLst>
          </p:cNvPr>
          <p:cNvSpPr/>
          <p:nvPr/>
        </p:nvSpPr>
        <p:spPr>
          <a:xfrm>
            <a:off x="9130246" y="1249275"/>
            <a:ext cx="1967994" cy="209699"/>
          </a:xfrm>
          <a:prstGeom prst="round2SameRect">
            <a:avLst>
              <a:gd name="adj1" fmla="val 50000"/>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b="1">
                <a:solidFill>
                  <a:schemeClr val="bg1"/>
                </a:solidFill>
              </a:rPr>
              <a:t>Manager</a:t>
            </a:r>
          </a:p>
        </p:txBody>
      </p:sp>
      <p:sp>
        <p:nvSpPr>
          <p:cNvPr id="13" name="Rectangle: Rounded Corners 12">
            <a:extLst>
              <a:ext uri="{FF2B5EF4-FFF2-40B4-BE49-F238E27FC236}">
                <a16:creationId xmlns="" xmlns:a16="http://schemas.microsoft.com/office/drawing/2014/main" id="{107DFF51-08C9-411B-B747-7BBE03411164}"/>
              </a:ext>
            </a:extLst>
          </p:cNvPr>
          <p:cNvSpPr/>
          <p:nvPr/>
        </p:nvSpPr>
        <p:spPr>
          <a:xfrm>
            <a:off x="207654" y="4078446"/>
            <a:ext cx="1351492" cy="656154"/>
          </a:xfrm>
          <a:prstGeom prst="roundRect">
            <a:avLst>
              <a:gd name="adj" fmla="val 11613"/>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TextBox 16">
            <a:extLst>
              <a:ext uri="{FF2B5EF4-FFF2-40B4-BE49-F238E27FC236}">
                <a16:creationId xmlns="" xmlns:a16="http://schemas.microsoft.com/office/drawing/2014/main" id="{384CAE5C-D622-4738-990C-B6A8AAC73DFF}"/>
              </a:ext>
            </a:extLst>
          </p:cNvPr>
          <p:cNvSpPr txBox="1"/>
          <p:nvPr/>
        </p:nvSpPr>
        <p:spPr>
          <a:xfrm>
            <a:off x="820245" y="4217885"/>
            <a:ext cx="1105358" cy="261610"/>
          </a:xfrm>
          <a:prstGeom prst="rect">
            <a:avLst/>
          </a:prstGeom>
          <a:noFill/>
        </p:spPr>
        <p:txBody>
          <a:bodyPr wrap="square" rtlCol="0">
            <a:spAutoFit/>
          </a:bodyPr>
          <a:lstStyle/>
          <a:p>
            <a:r>
              <a:rPr lang="en-US" sz="1100"/>
              <a:t>Akshay</a:t>
            </a:r>
          </a:p>
        </p:txBody>
      </p:sp>
      <p:cxnSp>
        <p:nvCxnSpPr>
          <p:cNvPr id="18" name="Straight Connector 17">
            <a:extLst>
              <a:ext uri="{FF2B5EF4-FFF2-40B4-BE49-F238E27FC236}">
                <a16:creationId xmlns="" xmlns:a16="http://schemas.microsoft.com/office/drawing/2014/main" id="{CCFCB933-4837-47FA-99B5-A7419517A77E}"/>
              </a:ext>
            </a:extLst>
          </p:cNvPr>
          <p:cNvCxnSpPr>
            <a:cxnSpLocks/>
          </p:cNvCxnSpPr>
          <p:nvPr/>
        </p:nvCxnSpPr>
        <p:spPr>
          <a:xfrm>
            <a:off x="1929567" y="2955477"/>
            <a:ext cx="13362" cy="2498291"/>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 xmlns:a16="http://schemas.microsoft.com/office/drawing/2014/main" id="{A59FBF37-6EF2-4F2D-97A5-5222E68EFF03}"/>
              </a:ext>
            </a:extLst>
          </p:cNvPr>
          <p:cNvCxnSpPr>
            <a:cxnSpLocks/>
          </p:cNvCxnSpPr>
          <p:nvPr/>
        </p:nvCxnSpPr>
        <p:spPr>
          <a:xfrm flipH="1" flipV="1">
            <a:off x="1594932" y="1870409"/>
            <a:ext cx="7460280" cy="33879"/>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81E2D5F5-228D-4D0C-8B7B-8F06C72FBFD2}"/>
              </a:ext>
            </a:extLst>
          </p:cNvPr>
          <p:cNvCxnSpPr>
            <a:cxnSpLocks/>
          </p:cNvCxnSpPr>
          <p:nvPr/>
        </p:nvCxnSpPr>
        <p:spPr>
          <a:xfrm>
            <a:off x="1635341" y="1875744"/>
            <a:ext cx="0" cy="520104"/>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 xmlns:a16="http://schemas.microsoft.com/office/drawing/2014/main" id="{FDAD99C0-874D-4FA3-ADDE-E126C439295E}"/>
              </a:ext>
            </a:extLst>
          </p:cNvPr>
          <p:cNvSpPr/>
          <p:nvPr/>
        </p:nvSpPr>
        <p:spPr>
          <a:xfrm>
            <a:off x="883946" y="2326017"/>
            <a:ext cx="1502790" cy="656154"/>
          </a:xfrm>
          <a:prstGeom prst="roundRect">
            <a:avLst>
              <a:gd name="adj" fmla="val 10161"/>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TextBox 22">
            <a:extLst>
              <a:ext uri="{FF2B5EF4-FFF2-40B4-BE49-F238E27FC236}">
                <a16:creationId xmlns="" xmlns:a16="http://schemas.microsoft.com/office/drawing/2014/main" id="{6A637090-2238-4557-9917-090EE6D615E1}"/>
              </a:ext>
            </a:extLst>
          </p:cNvPr>
          <p:cNvSpPr txBox="1"/>
          <p:nvPr/>
        </p:nvSpPr>
        <p:spPr>
          <a:xfrm>
            <a:off x="1431960" y="2490847"/>
            <a:ext cx="898852" cy="292388"/>
          </a:xfrm>
          <a:prstGeom prst="rect">
            <a:avLst/>
          </a:prstGeom>
          <a:noFill/>
        </p:spPr>
        <p:txBody>
          <a:bodyPr wrap="square" rtlCol="0">
            <a:spAutoFit/>
          </a:bodyPr>
          <a:lstStyle/>
          <a:p>
            <a:r>
              <a:rPr lang="en-US" sz="1300"/>
              <a:t>Rabi Kiran</a:t>
            </a:r>
          </a:p>
        </p:txBody>
      </p:sp>
      <p:sp>
        <p:nvSpPr>
          <p:cNvPr id="24" name="Rectangle: Rounded Corners 23">
            <a:extLst>
              <a:ext uri="{FF2B5EF4-FFF2-40B4-BE49-F238E27FC236}">
                <a16:creationId xmlns="" xmlns:a16="http://schemas.microsoft.com/office/drawing/2014/main" id="{90FC37C4-B834-45BD-A240-E27B7850C982}"/>
              </a:ext>
            </a:extLst>
          </p:cNvPr>
          <p:cNvSpPr/>
          <p:nvPr/>
        </p:nvSpPr>
        <p:spPr>
          <a:xfrm>
            <a:off x="199961" y="3212719"/>
            <a:ext cx="1365859" cy="656154"/>
          </a:xfrm>
          <a:prstGeom prst="roundRect">
            <a:avLst>
              <a:gd name="adj" fmla="val 11613"/>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TextBox 25">
            <a:extLst>
              <a:ext uri="{FF2B5EF4-FFF2-40B4-BE49-F238E27FC236}">
                <a16:creationId xmlns="" xmlns:a16="http://schemas.microsoft.com/office/drawing/2014/main" id="{0D425429-2ED9-4CFF-8249-28C4BBFAC925}"/>
              </a:ext>
            </a:extLst>
          </p:cNvPr>
          <p:cNvSpPr txBox="1"/>
          <p:nvPr/>
        </p:nvSpPr>
        <p:spPr>
          <a:xfrm>
            <a:off x="748088" y="3305836"/>
            <a:ext cx="898852" cy="292388"/>
          </a:xfrm>
          <a:prstGeom prst="rect">
            <a:avLst/>
          </a:prstGeom>
          <a:noFill/>
        </p:spPr>
        <p:txBody>
          <a:bodyPr wrap="square" rtlCol="0">
            <a:spAutoFit/>
          </a:bodyPr>
          <a:lstStyle/>
          <a:p>
            <a:r>
              <a:rPr lang="en-US" sz="1300"/>
              <a:t>Gokul Raj</a:t>
            </a:r>
          </a:p>
        </p:txBody>
      </p:sp>
      <p:sp>
        <p:nvSpPr>
          <p:cNvPr id="28" name="Rectangle: Top Corners Rounded 27">
            <a:extLst>
              <a:ext uri="{FF2B5EF4-FFF2-40B4-BE49-F238E27FC236}">
                <a16:creationId xmlns="" xmlns:a16="http://schemas.microsoft.com/office/drawing/2014/main" id="{D02A94CF-A839-4A8E-903C-131A0637B403}"/>
              </a:ext>
            </a:extLst>
          </p:cNvPr>
          <p:cNvSpPr/>
          <p:nvPr/>
        </p:nvSpPr>
        <p:spPr>
          <a:xfrm>
            <a:off x="890651" y="2145366"/>
            <a:ext cx="1496085" cy="207498"/>
          </a:xfrm>
          <a:prstGeom prst="round2SameRect">
            <a:avLst>
              <a:gd name="adj1" fmla="val 50000"/>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Team Lead</a:t>
            </a:r>
          </a:p>
        </p:txBody>
      </p:sp>
      <p:cxnSp>
        <p:nvCxnSpPr>
          <p:cNvPr id="35" name="Straight Connector 34">
            <a:extLst>
              <a:ext uri="{FF2B5EF4-FFF2-40B4-BE49-F238E27FC236}">
                <a16:creationId xmlns="" xmlns:a16="http://schemas.microsoft.com/office/drawing/2014/main" id="{80F54006-F6B5-465D-8C92-B2D2E1580D6A}"/>
              </a:ext>
            </a:extLst>
          </p:cNvPr>
          <p:cNvCxnSpPr>
            <a:cxnSpLocks/>
            <a:endCxn id="24" idx="3"/>
          </p:cNvCxnSpPr>
          <p:nvPr/>
        </p:nvCxnSpPr>
        <p:spPr>
          <a:xfrm flipH="1">
            <a:off x="1565820" y="3540796"/>
            <a:ext cx="36374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 xmlns:a16="http://schemas.microsoft.com/office/drawing/2014/main" id="{45B0DF2F-62CE-49CF-A3AD-FD69DD41DCAD}"/>
              </a:ext>
            </a:extLst>
          </p:cNvPr>
          <p:cNvSpPr/>
          <p:nvPr/>
        </p:nvSpPr>
        <p:spPr>
          <a:xfrm>
            <a:off x="3643492" y="2315987"/>
            <a:ext cx="1502790" cy="656154"/>
          </a:xfrm>
          <a:prstGeom prst="roundRect">
            <a:avLst>
              <a:gd name="adj" fmla="val 17420"/>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1" name="Rectangle: Top Corners Rounded 40">
            <a:extLst>
              <a:ext uri="{FF2B5EF4-FFF2-40B4-BE49-F238E27FC236}">
                <a16:creationId xmlns="" xmlns:a16="http://schemas.microsoft.com/office/drawing/2014/main" id="{2B1272C9-7A5D-452B-BB99-76DC83E1DC7C}"/>
              </a:ext>
            </a:extLst>
          </p:cNvPr>
          <p:cNvSpPr/>
          <p:nvPr/>
        </p:nvSpPr>
        <p:spPr>
          <a:xfrm>
            <a:off x="3702231" y="2131071"/>
            <a:ext cx="1464744" cy="192166"/>
          </a:xfrm>
          <a:prstGeom prst="round2SameRect">
            <a:avLst>
              <a:gd name="adj1" fmla="val 50000"/>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Team Lead</a:t>
            </a:r>
          </a:p>
        </p:txBody>
      </p:sp>
      <p:sp>
        <p:nvSpPr>
          <p:cNvPr id="42" name="TextBox 41">
            <a:extLst>
              <a:ext uri="{FF2B5EF4-FFF2-40B4-BE49-F238E27FC236}">
                <a16:creationId xmlns="" xmlns:a16="http://schemas.microsoft.com/office/drawing/2014/main" id="{2F03B6BD-1BFA-4145-B2DD-0BFA8AAE3970}"/>
              </a:ext>
            </a:extLst>
          </p:cNvPr>
          <p:cNvSpPr txBox="1"/>
          <p:nvPr/>
        </p:nvSpPr>
        <p:spPr>
          <a:xfrm>
            <a:off x="3594175" y="2471172"/>
            <a:ext cx="898852" cy="292388"/>
          </a:xfrm>
          <a:prstGeom prst="rect">
            <a:avLst/>
          </a:prstGeom>
          <a:noFill/>
        </p:spPr>
        <p:txBody>
          <a:bodyPr wrap="square" rtlCol="0">
            <a:spAutoFit/>
          </a:bodyPr>
          <a:lstStyle/>
          <a:p>
            <a:r>
              <a:rPr lang="en-US" sz="1300"/>
              <a:t>Netal</a:t>
            </a:r>
          </a:p>
        </p:txBody>
      </p:sp>
      <p:cxnSp>
        <p:nvCxnSpPr>
          <p:cNvPr id="44" name="Straight Connector 43">
            <a:extLst>
              <a:ext uri="{FF2B5EF4-FFF2-40B4-BE49-F238E27FC236}">
                <a16:creationId xmlns="" xmlns:a16="http://schemas.microsoft.com/office/drawing/2014/main" id="{A5FE1A00-1738-4676-9605-C3FA4BFDAB1B}"/>
              </a:ext>
            </a:extLst>
          </p:cNvPr>
          <p:cNvCxnSpPr>
            <a:cxnSpLocks/>
          </p:cNvCxnSpPr>
          <p:nvPr/>
        </p:nvCxnSpPr>
        <p:spPr>
          <a:xfrm>
            <a:off x="4415599" y="2979606"/>
            <a:ext cx="36510" cy="260117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4B2981D9-7112-4D45-AE5C-A513995F8865}"/>
              </a:ext>
            </a:extLst>
          </p:cNvPr>
          <p:cNvCxnSpPr>
            <a:cxnSpLocks/>
          </p:cNvCxnSpPr>
          <p:nvPr/>
        </p:nvCxnSpPr>
        <p:spPr>
          <a:xfrm flipH="1">
            <a:off x="4181831" y="3458012"/>
            <a:ext cx="226814"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 xmlns:a16="http://schemas.microsoft.com/office/drawing/2014/main" id="{42B3DBEF-F22B-4BE1-BDE6-69522F513CCF}"/>
              </a:ext>
            </a:extLst>
          </p:cNvPr>
          <p:cNvCxnSpPr>
            <a:cxnSpLocks/>
          </p:cNvCxnSpPr>
          <p:nvPr/>
        </p:nvCxnSpPr>
        <p:spPr>
          <a:xfrm flipH="1">
            <a:off x="4225295" y="4390585"/>
            <a:ext cx="226814"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 xmlns:a16="http://schemas.microsoft.com/office/drawing/2014/main" id="{608D2A39-D199-4DF8-9C9C-F843687C2B56}"/>
              </a:ext>
            </a:extLst>
          </p:cNvPr>
          <p:cNvCxnSpPr>
            <a:cxnSpLocks/>
          </p:cNvCxnSpPr>
          <p:nvPr/>
        </p:nvCxnSpPr>
        <p:spPr>
          <a:xfrm flipH="1">
            <a:off x="4140268" y="5272561"/>
            <a:ext cx="311841"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 xmlns:a16="http://schemas.microsoft.com/office/drawing/2014/main" id="{C4B1462B-8D8D-41E0-8225-A7873E99194D}"/>
              </a:ext>
            </a:extLst>
          </p:cNvPr>
          <p:cNvSpPr/>
          <p:nvPr/>
        </p:nvSpPr>
        <p:spPr>
          <a:xfrm>
            <a:off x="2820864" y="4051889"/>
            <a:ext cx="1434656" cy="676354"/>
          </a:xfrm>
          <a:prstGeom prst="roundRect">
            <a:avLst>
              <a:gd name="adj" fmla="val 13065"/>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Rectangle: Rounded Corners 54">
            <a:extLst>
              <a:ext uri="{FF2B5EF4-FFF2-40B4-BE49-F238E27FC236}">
                <a16:creationId xmlns="" xmlns:a16="http://schemas.microsoft.com/office/drawing/2014/main" id="{F496152F-FC4E-4D2C-95A7-FF0FFF9BBC52}"/>
              </a:ext>
            </a:extLst>
          </p:cNvPr>
          <p:cNvSpPr/>
          <p:nvPr/>
        </p:nvSpPr>
        <p:spPr>
          <a:xfrm>
            <a:off x="2809892" y="4861656"/>
            <a:ext cx="1434656" cy="676354"/>
          </a:xfrm>
          <a:prstGeom prst="roundRect">
            <a:avLst>
              <a:gd name="adj" fmla="val 10161"/>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7" name="TextBox 56">
            <a:extLst>
              <a:ext uri="{FF2B5EF4-FFF2-40B4-BE49-F238E27FC236}">
                <a16:creationId xmlns="" xmlns:a16="http://schemas.microsoft.com/office/drawing/2014/main" id="{E6C16A14-CCE3-48B8-9FBC-284059649532}"/>
              </a:ext>
            </a:extLst>
          </p:cNvPr>
          <p:cNvSpPr txBox="1"/>
          <p:nvPr/>
        </p:nvSpPr>
        <p:spPr>
          <a:xfrm>
            <a:off x="3548520" y="5053639"/>
            <a:ext cx="858100" cy="292388"/>
          </a:xfrm>
          <a:prstGeom prst="rect">
            <a:avLst/>
          </a:prstGeom>
          <a:noFill/>
        </p:spPr>
        <p:txBody>
          <a:bodyPr wrap="square" rtlCol="0">
            <a:spAutoFit/>
          </a:bodyPr>
          <a:lstStyle/>
          <a:p>
            <a:r>
              <a:rPr lang="en-US" sz="1300"/>
              <a:t>Sai Ram</a:t>
            </a:r>
          </a:p>
        </p:txBody>
      </p:sp>
      <p:sp>
        <p:nvSpPr>
          <p:cNvPr id="70" name="Rectangle: Rounded Corners 69">
            <a:extLst>
              <a:ext uri="{FF2B5EF4-FFF2-40B4-BE49-F238E27FC236}">
                <a16:creationId xmlns="" xmlns:a16="http://schemas.microsoft.com/office/drawing/2014/main" id="{CDC5EFAB-D396-49A7-91F9-6A57C2B69268}"/>
              </a:ext>
            </a:extLst>
          </p:cNvPr>
          <p:cNvSpPr/>
          <p:nvPr/>
        </p:nvSpPr>
        <p:spPr>
          <a:xfrm>
            <a:off x="6484580" y="2362517"/>
            <a:ext cx="1502790" cy="656154"/>
          </a:xfrm>
          <a:prstGeom prst="roundRect">
            <a:avLst>
              <a:gd name="adj" fmla="val 10161"/>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2" name="Rectangle: Top Corners Rounded 71">
            <a:extLst>
              <a:ext uri="{FF2B5EF4-FFF2-40B4-BE49-F238E27FC236}">
                <a16:creationId xmlns="" xmlns:a16="http://schemas.microsoft.com/office/drawing/2014/main" id="{5F5A863A-58E8-4D97-A73F-798917FAA0CF}"/>
              </a:ext>
            </a:extLst>
          </p:cNvPr>
          <p:cNvSpPr/>
          <p:nvPr/>
        </p:nvSpPr>
        <p:spPr>
          <a:xfrm>
            <a:off x="6503380" y="2173794"/>
            <a:ext cx="1491185" cy="210886"/>
          </a:xfrm>
          <a:prstGeom prst="round2SameRect">
            <a:avLst>
              <a:gd name="adj1" fmla="val 50000"/>
              <a:gd name="adj2" fmla="val 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rPr>
              <a:t>Team Lead</a:t>
            </a:r>
          </a:p>
        </p:txBody>
      </p:sp>
      <p:cxnSp>
        <p:nvCxnSpPr>
          <p:cNvPr id="75" name="Straight Connector 74">
            <a:extLst>
              <a:ext uri="{FF2B5EF4-FFF2-40B4-BE49-F238E27FC236}">
                <a16:creationId xmlns="" xmlns:a16="http://schemas.microsoft.com/office/drawing/2014/main" id="{44B40078-76A6-4840-BCA5-A4FCF0445939}"/>
              </a:ext>
            </a:extLst>
          </p:cNvPr>
          <p:cNvCxnSpPr>
            <a:cxnSpLocks/>
          </p:cNvCxnSpPr>
          <p:nvPr/>
        </p:nvCxnSpPr>
        <p:spPr>
          <a:xfrm>
            <a:off x="7521403" y="3019346"/>
            <a:ext cx="19351" cy="2253215"/>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 xmlns:a16="http://schemas.microsoft.com/office/drawing/2014/main" id="{1AE14E21-647F-4F25-B01B-403BE88C5462}"/>
              </a:ext>
            </a:extLst>
          </p:cNvPr>
          <p:cNvCxnSpPr>
            <a:cxnSpLocks/>
          </p:cNvCxnSpPr>
          <p:nvPr/>
        </p:nvCxnSpPr>
        <p:spPr>
          <a:xfrm flipH="1">
            <a:off x="7287173" y="3594496"/>
            <a:ext cx="244314"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 xmlns:a16="http://schemas.microsoft.com/office/drawing/2014/main" id="{8C199E21-AA9E-4482-B9DC-D36E53CA5BB5}"/>
              </a:ext>
            </a:extLst>
          </p:cNvPr>
          <p:cNvCxnSpPr>
            <a:cxnSpLocks/>
          </p:cNvCxnSpPr>
          <p:nvPr/>
        </p:nvCxnSpPr>
        <p:spPr>
          <a:xfrm flipH="1">
            <a:off x="7304673" y="4467012"/>
            <a:ext cx="226814"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 xmlns:a16="http://schemas.microsoft.com/office/drawing/2014/main" id="{002CCC78-EBFD-46CB-9EF7-9B1D5632BAB8}"/>
              </a:ext>
            </a:extLst>
          </p:cNvPr>
          <p:cNvSpPr/>
          <p:nvPr/>
        </p:nvSpPr>
        <p:spPr>
          <a:xfrm>
            <a:off x="5834071" y="3288396"/>
            <a:ext cx="1502790" cy="656154"/>
          </a:xfrm>
          <a:prstGeom prst="roundRect">
            <a:avLst>
              <a:gd name="adj" fmla="val 10161"/>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8" name="TextBox 87">
            <a:extLst>
              <a:ext uri="{FF2B5EF4-FFF2-40B4-BE49-F238E27FC236}">
                <a16:creationId xmlns="" xmlns:a16="http://schemas.microsoft.com/office/drawing/2014/main" id="{4E9FE2B1-AFA0-4CEE-B8B4-BA0C759644B5}"/>
              </a:ext>
            </a:extLst>
          </p:cNvPr>
          <p:cNvSpPr txBox="1"/>
          <p:nvPr/>
        </p:nvSpPr>
        <p:spPr>
          <a:xfrm>
            <a:off x="6576005" y="3443920"/>
            <a:ext cx="871824" cy="292388"/>
          </a:xfrm>
          <a:prstGeom prst="rect">
            <a:avLst/>
          </a:prstGeom>
          <a:noFill/>
        </p:spPr>
        <p:txBody>
          <a:bodyPr wrap="square" rtlCol="0">
            <a:spAutoFit/>
          </a:bodyPr>
          <a:lstStyle/>
          <a:p>
            <a:r>
              <a:rPr lang="en-US" sz="1300"/>
              <a:t>Ajay</a:t>
            </a:r>
          </a:p>
        </p:txBody>
      </p:sp>
      <p:sp>
        <p:nvSpPr>
          <p:cNvPr id="89" name="Rectangle: Rounded Corners 88">
            <a:extLst>
              <a:ext uri="{FF2B5EF4-FFF2-40B4-BE49-F238E27FC236}">
                <a16:creationId xmlns="" xmlns:a16="http://schemas.microsoft.com/office/drawing/2014/main" id="{1CFFF01A-4C4D-4192-A5D7-F1B0798CBF16}"/>
              </a:ext>
            </a:extLst>
          </p:cNvPr>
          <p:cNvSpPr/>
          <p:nvPr/>
        </p:nvSpPr>
        <p:spPr>
          <a:xfrm>
            <a:off x="5853520" y="4153481"/>
            <a:ext cx="1502790" cy="656154"/>
          </a:xfrm>
          <a:prstGeom prst="roundRect">
            <a:avLst>
              <a:gd name="adj" fmla="val 10161"/>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90" name="TextBox 89">
            <a:extLst>
              <a:ext uri="{FF2B5EF4-FFF2-40B4-BE49-F238E27FC236}">
                <a16:creationId xmlns="" xmlns:a16="http://schemas.microsoft.com/office/drawing/2014/main" id="{02736B38-1B6E-4F91-8CD3-9191A747FDDA}"/>
              </a:ext>
            </a:extLst>
          </p:cNvPr>
          <p:cNvSpPr txBox="1"/>
          <p:nvPr/>
        </p:nvSpPr>
        <p:spPr>
          <a:xfrm>
            <a:off x="6626782" y="4315322"/>
            <a:ext cx="979650" cy="292388"/>
          </a:xfrm>
          <a:prstGeom prst="rect">
            <a:avLst/>
          </a:prstGeom>
          <a:noFill/>
        </p:spPr>
        <p:txBody>
          <a:bodyPr wrap="square" rtlCol="0">
            <a:spAutoFit/>
          </a:bodyPr>
          <a:lstStyle/>
          <a:p>
            <a:r>
              <a:rPr lang="en-US" sz="1300"/>
              <a:t>Kiran RJ</a:t>
            </a:r>
          </a:p>
        </p:txBody>
      </p:sp>
      <p:sp>
        <p:nvSpPr>
          <p:cNvPr id="151" name="TextBox 150">
            <a:extLst>
              <a:ext uri="{FF2B5EF4-FFF2-40B4-BE49-F238E27FC236}">
                <a16:creationId xmlns="" xmlns:a16="http://schemas.microsoft.com/office/drawing/2014/main" id="{282261C2-33C0-4437-B180-3D7C6167962B}"/>
              </a:ext>
            </a:extLst>
          </p:cNvPr>
          <p:cNvSpPr txBox="1"/>
          <p:nvPr/>
        </p:nvSpPr>
        <p:spPr>
          <a:xfrm>
            <a:off x="7159608" y="2476578"/>
            <a:ext cx="1096318" cy="276999"/>
          </a:xfrm>
          <a:prstGeom prst="rect">
            <a:avLst/>
          </a:prstGeom>
          <a:noFill/>
        </p:spPr>
        <p:txBody>
          <a:bodyPr wrap="square" rtlCol="0">
            <a:spAutoFit/>
          </a:bodyPr>
          <a:lstStyle/>
          <a:p>
            <a:r>
              <a:rPr lang="en-US" sz="1200"/>
              <a:t>Parth Patel</a:t>
            </a:r>
          </a:p>
        </p:txBody>
      </p:sp>
      <p:sp>
        <p:nvSpPr>
          <p:cNvPr id="121" name="Rectangle: Rounded Corners 120">
            <a:extLst>
              <a:ext uri="{FF2B5EF4-FFF2-40B4-BE49-F238E27FC236}">
                <a16:creationId xmlns="" xmlns:a16="http://schemas.microsoft.com/office/drawing/2014/main" id="{7CB47826-9EEC-4485-BC3A-9301E8145D33}"/>
              </a:ext>
            </a:extLst>
          </p:cNvPr>
          <p:cNvSpPr/>
          <p:nvPr/>
        </p:nvSpPr>
        <p:spPr>
          <a:xfrm>
            <a:off x="5837230" y="4972393"/>
            <a:ext cx="1502790" cy="656154"/>
          </a:xfrm>
          <a:prstGeom prst="roundRect">
            <a:avLst>
              <a:gd name="adj" fmla="val 7258"/>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2" name="TextBox 121">
            <a:extLst>
              <a:ext uri="{FF2B5EF4-FFF2-40B4-BE49-F238E27FC236}">
                <a16:creationId xmlns="" xmlns:a16="http://schemas.microsoft.com/office/drawing/2014/main" id="{169FB006-4B6A-40B7-8551-056BDD61D377}"/>
              </a:ext>
            </a:extLst>
          </p:cNvPr>
          <p:cNvSpPr txBox="1"/>
          <p:nvPr/>
        </p:nvSpPr>
        <p:spPr>
          <a:xfrm>
            <a:off x="6532302" y="4982591"/>
            <a:ext cx="943612" cy="492443"/>
          </a:xfrm>
          <a:prstGeom prst="rect">
            <a:avLst/>
          </a:prstGeom>
          <a:noFill/>
        </p:spPr>
        <p:txBody>
          <a:bodyPr wrap="square" rtlCol="0">
            <a:spAutoFit/>
          </a:bodyPr>
          <a:lstStyle/>
          <a:p>
            <a:r>
              <a:rPr lang="en-US" sz="1300"/>
              <a:t>Kiran Ramanna</a:t>
            </a:r>
          </a:p>
        </p:txBody>
      </p:sp>
      <p:pic>
        <p:nvPicPr>
          <p:cNvPr id="1036" name="Picture 12">
            <a:extLst>
              <a:ext uri="{FF2B5EF4-FFF2-40B4-BE49-F238E27FC236}">
                <a16:creationId xmlns="" xmlns:a16="http://schemas.microsoft.com/office/drawing/2014/main" id="{924E7C9D-17C1-ABB4-8C80-8B7B8C801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045" y="2341961"/>
            <a:ext cx="791111" cy="67452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 xmlns:a16="http://schemas.microsoft.com/office/drawing/2014/main" id="{35721C73-B36A-5152-9028-62A7DD532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419" y="2360080"/>
            <a:ext cx="558475" cy="592842"/>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 xmlns:a16="http://schemas.microsoft.com/office/drawing/2014/main" id="{760519AE-4FD0-7D5A-A257-276BBA063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5621" y="1453019"/>
            <a:ext cx="1040135" cy="93375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 xmlns:a16="http://schemas.microsoft.com/office/drawing/2014/main" id="{79EEEF67-6B54-B2AA-CEF3-7CDB297A1F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70" y="3246344"/>
            <a:ext cx="467023" cy="61354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 xmlns:a16="http://schemas.microsoft.com/office/drawing/2014/main" id="{2E2E4971-B6DE-1781-0F61-313CB4E75A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270" y="4103859"/>
            <a:ext cx="600075"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 xmlns:a16="http://schemas.microsoft.com/office/drawing/2014/main" id="{FB34A5FC-7363-E857-40DF-4B27BC3B3B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0442" y="3102184"/>
            <a:ext cx="698124" cy="62590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 xmlns:a16="http://schemas.microsoft.com/office/drawing/2014/main" id="{F1310227-B83B-B708-0E96-956CAEA5E684}"/>
              </a:ext>
            </a:extLst>
          </p:cNvPr>
          <p:cNvPicPr>
            <a:picLocks noChangeAspect="1"/>
          </p:cNvPicPr>
          <p:nvPr/>
        </p:nvPicPr>
        <p:blipFill>
          <a:blip r:embed="rId8"/>
          <a:stretch>
            <a:fillRect/>
          </a:stretch>
        </p:blipFill>
        <p:spPr>
          <a:xfrm>
            <a:off x="2839526" y="4907361"/>
            <a:ext cx="655251" cy="626380"/>
          </a:xfrm>
          <a:prstGeom prst="rect">
            <a:avLst/>
          </a:prstGeom>
        </p:spPr>
      </p:pic>
      <p:pic>
        <p:nvPicPr>
          <p:cNvPr id="1064" name="Picture 40">
            <a:extLst>
              <a:ext uri="{FF2B5EF4-FFF2-40B4-BE49-F238E27FC236}">
                <a16:creationId xmlns="" xmlns:a16="http://schemas.microsoft.com/office/drawing/2014/main" id="{2E079B0A-E368-2A70-BC04-A8D5BA5A27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37584" y="4139947"/>
            <a:ext cx="863196" cy="754161"/>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a:extLst>
              <a:ext uri="{FF2B5EF4-FFF2-40B4-BE49-F238E27FC236}">
                <a16:creationId xmlns="" xmlns:a16="http://schemas.microsoft.com/office/drawing/2014/main" id="{3C76AFA4-0BF7-896F-4807-04C37116CF3F}"/>
              </a:ext>
            </a:extLst>
          </p:cNvPr>
          <p:cNvPicPr>
            <a:picLocks noChangeAspect="1"/>
          </p:cNvPicPr>
          <p:nvPr/>
        </p:nvPicPr>
        <p:blipFill>
          <a:blip r:embed="rId10"/>
          <a:stretch>
            <a:fillRect/>
          </a:stretch>
        </p:blipFill>
        <p:spPr>
          <a:xfrm>
            <a:off x="5912764" y="4962887"/>
            <a:ext cx="587250" cy="644394"/>
          </a:xfrm>
          <a:prstGeom prst="rect">
            <a:avLst/>
          </a:prstGeom>
        </p:spPr>
      </p:pic>
      <p:cxnSp>
        <p:nvCxnSpPr>
          <p:cNvPr id="129" name="Straight Connector 128">
            <a:extLst>
              <a:ext uri="{FF2B5EF4-FFF2-40B4-BE49-F238E27FC236}">
                <a16:creationId xmlns="" xmlns:a16="http://schemas.microsoft.com/office/drawing/2014/main" id="{2A251319-1990-40D9-E26B-D909FC120EE8}"/>
              </a:ext>
            </a:extLst>
          </p:cNvPr>
          <p:cNvCxnSpPr>
            <a:cxnSpLocks/>
          </p:cNvCxnSpPr>
          <p:nvPr/>
        </p:nvCxnSpPr>
        <p:spPr>
          <a:xfrm flipH="1">
            <a:off x="1565820" y="4484269"/>
            <a:ext cx="36374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 xmlns:a16="http://schemas.microsoft.com/office/drawing/2014/main" id="{B71B627E-0D48-F3C4-D6E6-BE047CF8A9D9}"/>
              </a:ext>
            </a:extLst>
          </p:cNvPr>
          <p:cNvCxnSpPr>
            <a:cxnSpLocks/>
          </p:cNvCxnSpPr>
          <p:nvPr/>
        </p:nvCxnSpPr>
        <p:spPr>
          <a:xfrm>
            <a:off x="4621092" y="1885650"/>
            <a:ext cx="0" cy="31912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070" name="Picture 46">
            <a:extLst>
              <a:ext uri="{FF2B5EF4-FFF2-40B4-BE49-F238E27FC236}">
                <a16:creationId xmlns="" xmlns:a16="http://schemas.microsoft.com/office/drawing/2014/main" id="{15AA2CD8-1F93-065F-DFE1-5E34A5E2AB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3584" y="2403682"/>
            <a:ext cx="703293" cy="6439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F3E6A20D-E4BE-D309-B7CA-3157CFF1A1E0}"/>
              </a:ext>
            </a:extLst>
          </p:cNvPr>
          <p:cNvPicPr>
            <a:picLocks noChangeAspect="1"/>
          </p:cNvPicPr>
          <p:nvPr/>
        </p:nvPicPr>
        <p:blipFill>
          <a:blip r:embed="rId12"/>
          <a:stretch>
            <a:fillRect/>
          </a:stretch>
        </p:blipFill>
        <p:spPr>
          <a:xfrm>
            <a:off x="5882356" y="3305836"/>
            <a:ext cx="561019" cy="597720"/>
          </a:xfrm>
          <a:prstGeom prst="rect">
            <a:avLst/>
          </a:prstGeom>
        </p:spPr>
      </p:pic>
      <p:cxnSp>
        <p:nvCxnSpPr>
          <p:cNvPr id="9" name="Straight Connector 8">
            <a:extLst>
              <a:ext uri="{FF2B5EF4-FFF2-40B4-BE49-F238E27FC236}">
                <a16:creationId xmlns="" xmlns:a16="http://schemas.microsoft.com/office/drawing/2014/main" id="{2C4A2FAB-EFC5-3DCB-E46C-37955F92ADB3}"/>
              </a:ext>
            </a:extLst>
          </p:cNvPr>
          <p:cNvCxnSpPr>
            <a:cxnSpLocks/>
          </p:cNvCxnSpPr>
          <p:nvPr/>
        </p:nvCxnSpPr>
        <p:spPr>
          <a:xfrm flipH="1">
            <a:off x="7345534" y="1924660"/>
            <a:ext cx="6566" cy="280112"/>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 xmlns:a16="http://schemas.microsoft.com/office/drawing/2014/main" id="{88325B71-1058-FBEF-16A5-B9174A321016}"/>
              </a:ext>
            </a:extLst>
          </p:cNvPr>
          <p:cNvPicPr>
            <a:picLocks noChangeAspect="1"/>
          </p:cNvPicPr>
          <p:nvPr/>
        </p:nvPicPr>
        <p:blipFill>
          <a:blip r:embed="rId13"/>
          <a:stretch>
            <a:fillRect/>
          </a:stretch>
        </p:blipFill>
        <p:spPr>
          <a:xfrm>
            <a:off x="8643712" y="4155905"/>
            <a:ext cx="610670" cy="653730"/>
          </a:xfrm>
          <a:prstGeom prst="rect">
            <a:avLst/>
          </a:prstGeom>
        </p:spPr>
      </p:pic>
      <p:cxnSp>
        <p:nvCxnSpPr>
          <p:cNvPr id="16" name="Straight Connector 15">
            <a:extLst>
              <a:ext uri="{FF2B5EF4-FFF2-40B4-BE49-F238E27FC236}">
                <a16:creationId xmlns="" xmlns:a16="http://schemas.microsoft.com/office/drawing/2014/main" id="{1AEBFCDA-B48E-27B4-060D-46481CDD31AF}"/>
              </a:ext>
            </a:extLst>
          </p:cNvPr>
          <p:cNvCxnSpPr>
            <a:cxnSpLocks/>
          </p:cNvCxnSpPr>
          <p:nvPr/>
        </p:nvCxnSpPr>
        <p:spPr>
          <a:xfrm flipH="1">
            <a:off x="7540754" y="4462516"/>
            <a:ext cx="24043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 xmlns:a16="http://schemas.microsoft.com/office/drawing/2014/main" id="{A581B9DD-235A-7813-222B-078918C1DF90}"/>
              </a:ext>
            </a:extLst>
          </p:cNvPr>
          <p:cNvSpPr txBox="1"/>
          <p:nvPr/>
        </p:nvSpPr>
        <p:spPr>
          <a:xfrm>
            <a:off x="7838998" y="4287953"/>
            <a:ext cx="1035285" cy="292388"/>
          </a:xfrm>
          <a:prstGeom prst="rect">
            <a:avLst/>
          </a:prstGeom>
          <a:noFill/>
        </p:spPr>
        <p:txBody>
          <a:bodyPr wrap="square" rtlCol="0">
            <a:spAutoFit/>
          </a:bodyPr>
          <a:lstStyle/>
          <a:p>
            <a:r>
              <a:rPr lang="en-US" sz="1300"/>
              <a:t>Nirmal</a:t>
            </a:r>
          </a:p>
        </p:txBody>
      </p:sp>
      <p:sp>
        <p:nvSpPr>
          <p:cNvPr id="29" name="TextBox 28">
            <a:extLst>
              <a:ext uri="{FF2B5EF4-FFF2-40B4-BE49-F238E27FC236}">
                <a16:creationId xmlns="" xmlns:a16="http://schemas.microsoft.com/office/drawing/2014/main" id="{BC4670E4-15CA-F196-74C4-EC262AC4415F}"/>
              </a:ext>
            </a:extLst>
          </p:cNvPr>
          <p:cNvSpPr txBox="1"/>
          <p:nvPr/>
        </p:nvSpPr>
        <p:spPr>
          <a:xfrm>
            <a:off x="3582740" y="4200827"/>
            <a:ext cx="1105358" cy="261610"/>
          </a:xfrm>
          <a:prstGeom prst="rect">
            <a:avLst/>
          </a:prstGeom>
          <a:noFill/>
        </p:spPr>
        <p:txBody>
          <a:bodyPr wrap="square" rtlCol="0">
            <a:spAutoFit/>
          </a:bodyPr>
          <a:lstStyle/>
          <a:p>
            <a:r>
              <a:rPr lang="en-US" sz="1100"/>
              <a:t>Aavil</a:t>
            </a:r>
          </a:p>
        </p:txBody>
      </p:sp>
      <p:sp>
        <p:nvSpPr>
          <p:cNvPr id="30" name="Rectangle: Rounded Corners 29">
            <a:extLst>
              <a:ext uri="{FF2B5EF4-FFF2-40B4-BE49-F238E27FC236}">
                <a16:creationId xmlns="" xmlns:a16="http://schemas.microsoft.com/office/drawing/2014/main" id="{F2EFF3F3-F724-F035-2B31-8BA4E16BA2C1}"/>
              </a:ext>
            </a:extLst>
          </p:cNvPr>
          <p:cNvSpPr/>
          <p:nvPr/>
        </p:nvSpPr>
        <p:spPr>
          <a:xfrm>
            <a:off x="3935705" y="5585027"/>
            <a:ext cx="1502790" cy="656154"/>
          </a:xfrm>
          <a:prstGeom prst="roundRect">
            <a:avLst>
              <a:gd name="adj" fmla="val 7258"/>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 name="TextBox 30">
            <a:extLst>
              <a:ext uri="{FF2B5EF4-FFF2-40B4-BE49-F238E27FC236}">
                <a16:creationId xmlns="" xmlns:a16="http://schemas.microsoft.com/office/drawing/2014/main" id="{6437BC8D-0844-97CC-DD3E-01A4CD8985BE}"/>
              </a:ext>
            </a:extLst>
          </p:cNvPr>
          <p:cNvSpPr txBox="1"/>
          <p:nvPr/>
        </p:nvSpPr>
        <p:spPr>
          <a:xfrm>
            <a:off x="4885816" y="5777361"/>
            <a:ext cx="1105358" cy="261610"/>
          </a:xfrm>
          <a:prstGeom prst="rect">
            <a:avLst/>
          </a:prstGeom>
          <a:noFill/>
        </p:spPr>
        <p:txBody>
          <a:bodyPr wrap="square" rtlCol="0">
            <a:spAutoFit/>
          </a:bodyPr>
          <a:lstStyle/>
          <a:p>
            <a:r>
              <a:rPr lang="en-US" sz="1100"/>
              <a:t>Aayush</a:t>
            </a:r>
          </a:p>
        </p:txBody>
      </p:sp>
      <p:pic>
        <p:nvPicPr>
          <p:cNvPr id="34" name="Picture 33">
            <a:extLst>
              <a:ext uri="{FF2B5EF4-FFF2-40B4-BE49-F238E27FC236}">
                <a16:creationId xmlns="" xmlns:a16="http://schemas.microsoft.com/office/drawing/2014/main" id="{AACE80C6-FC90-47B1-58DF-0E28438ABF10}"/>
              </a:ext>
            </a:extLst>
          </p:cNvPr>
          <p:cNvPicPr>
            <a:picLocks noChangeAspect="1"/>
          </p:cNvPicPr>
          <p:nvPr/>
        </p:nvPicPr>
        <p:blipFill>
          <a:blip r:embed="rId14"/>
          <a:stretch>
            <a:fillRect/>
          </a:stretch>
        </p:blipFill>
        <p:spPr>
          <a:xfrm>
            <a:off x="2909567" y="4081958"/>
            <a:ext cx="470753" cy="617708"/>
          </a:xfrm>
          <a:prstGeom prst="rect">
            <a:avLst/>
          </a:prstGeom>
        </p:spPr>
      </p:pic>
      <p:pic>
        <p:nvPicPr>
          <p:cNvPr id="37" name="Picture 36" descr="A picture containing human face, person, clothing, forehead&#10;&#10;Description automatically generated">
            <a:extLst>
              <a:ext uri="{FF2B5EF4-FFF2-40B4-BE49-F238E27FC236}">
                <a16:creationId xmlns="" xmlns:a16="http://schemas.microsoft.com/office/drawing/2014/main" id="{8F9CA926-A886-2D6B-B54E-C9AF51C643D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25482" y="5621434"/>
            <a:ext cx="617808" cy="593089"/>
          </a:xfrm>
          <a:prstGeom prst="rect">
            <a:avLst/>
          </a:prstGeom>
        </p:spPr>
      </p:pic>
      <p:sp>
        <p:nvSpPr>
          <p:cNvPr id="2" name="Rectangle: Rounded Corners 1">
            <a:extLst>
              <a:ext uri="{FF2B5EF4-FFF2-40B4-BE49-F238E27FC236}">
                <a16:creationId xmlns="" xmlns:a16="http://schemas.microsoft.com/office/drawing/2014/main" id="{A064F85F-04B2-74D6-4F55-8D15B444B4AA}"/>
              </a:ext>
            </a:extLst>
          </p:cNvPr>
          <p:cNvSpPr/>
          <p:nvPr/>
        </p:nvSpPr>
        <p:spPr>
          <a:xfrm>
            <a:off x="227066" y="5054918"/>
            <a:ext cx="1351492" cy="656154"/>
          </a:xfrm>
          <a:prstGeom prst="roundRect">
            <a:avLst>
              <a:gd name="adj" fmla="val 11613"/>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           Abhineet</a:t>
            </a:r>
          </a:p>
        </p:txBody>
      </p:sp>
      <p:cxnSp>
        <p:nvCxnSpPr>
          <p:cNvPr id="5" name="Straight Connector 4">
            <a:extLst>
              <a:ext uri="{FF2B5EF4-FFF2-40B4-BE49-F238E27FC236}">
                <a16:creationId xmlns="" xmlns:a16="http://schemas.microsoft.com/office/drawing/2014/main" id="{1B550D65-C848-55BF-CDA2-C5272C56BA13}"/>
              </a:ext>
            </a:extLst>
          </p:cNvPr>
          <p:cNvCxnSpPr>
            <a:cxnSpLocks/>
          </p:cNvCxnSpPr>
          <p:nvPr/>
        </p:nvCxnSpPr>
        <p:spPr>
          <a:xfrm flipH="1">
            <a:off x="1594932" y="5438050"/>
            <a:ext cx="363745"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 xmlns:a16="http://schemas.microsoft.com/office/drawing/2014/main" id="{D20C008D-02FD-AE6D-069C-1E7B5E07D479}"/>
              </a:ext>
            </a:extLst>
          </p:cNvPr>
          <p:cNvPicPr>
            <a:picLocks noChangeAspect="1"/>
          </p:cNvPicPr>
          <p:nvPr/>
        </p:nvPicPr>
        <p:blipFill>
          <a:blip r:embed="rId16"/>
          <a:stretch>
            <a:fillRect/>
          </a:stretch>
        </p:blipFill>
        <p:spPr>
          <a:xfrm>
            <a:off x="272518" y="5103580"/>
            <a:ext cx="447698" cy="558829"/>
          </a:xfrm>
          <a:prstGeom prst="rect">
            <a:avLst/>
          </a:prstGeom>
        </p:spPr>
      </p:pic>
      <p:sp>
        <p:nvSpPr>
          <p:cNvPr id="6" name="TextBox 5">
            <a:extLst>
              <a:ext uri="{FF2B5EF4-FFF2-40B4-BE49-F238E27FC236}">
                <a16:creationId xmlns="" xmlns:a16="http://schemas.microsoft.com/office/drawing/2014/main" id="{39F6AE16-8FBC-B8C2-9B9E-F6729F64ABA4}"/>
              </a:ext>
            </a:extLst>
          </p:cNvPr>
          <p:cNvSpPr txBox="1"/>
          <p:nvPr/>
        </p:nvSpPr>
        <p:spPr>
          <a:xfrm>
            <a:off x="3518239" y="3264396"/>
            <a:ext cx="1027434" cy="292388"/>
          </a:xfrm>
          <a:prstGeom prst="rect">
            <a:avLst/>
          </a:prstGeom>
          <a:noFill/>
        </p:spPr>
        <p:txBody>
          <a:bodyPr wrap="square" rtlCol="0">
            <a:spAutoFit/>
          </a:bodyPr>
          <a:lstStyle/>
          <a:p>
            <a:r>
              <a:rPr lang="en-US" sz="1300"/>
              <a:t>Pranab</a:t>
            </a:r>
          </a:p>
        </p:txBody>
      </p:sp>
      <p:sp>
        <p:nvSpPr>
          <p:cNvPr id="15" name="TextBox 14">
            <a:extLst>
              <a:ext uri="{FF2B5EF4-FFF2-40B4-BE49-F238E27FC236}">
                <a16:creationId xmlns="" xmlns:a16="http://schemas.microsoft.com/office/drawing/2014/main" id="{C1BC5323-4DCC-68D5-B476-414139153F55}"/>
              </a:ext>
            </a:extLst>
          </p:cNvPr>
          <p:cNvSpPr txBox="1"/>
          <p:nvPr/>
        </p:nvSpPr>
        <p:spPr>
          <a:xfrm>
            <a:off x="7409330" y="6409640"/>
            <a:ext cx="5056104" cy="369332"/>
          </a:xfrm>
          <a:prstGeom prst="rect">
            <a:avLst/>
          </a:prstGeom>
          <a:noFill/>
        </p:spPr>
        <p:txBody>
          <a:bodyPr wrap="square" rtlCol="0">
            <a:spAutoFit/>
          </a:bodyPr>
          <a:lstStyle/>
          <a:p>
            <a:r>
              <a:rPr lang="en-US" b="1"/>
              <a:t>+2 SAP Technical Contractor supporting Incidents</a:t>
            </a:r>
          </a:p>
        </p:txBody>
      </p:sp>
    </p:spTree>
    <p:extLst>
      <p:ext uri="{BB962C8B-B14F-4D97-AF65-F5344CB8AC3E}">
        <p14:creationId xmlns:p14="http://schemas.microsoft.com/office/powerpoint/2010/main" val="1939760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8">
            <a:extLst>
              <a:ext uri="{FF2B5EF4-FFF2-40B4-BE49-F238E27FC236}">
                <a16:creationId xmlns="" xmlns:a16="http://schemas.microsoft.com/office/drawing/2014/main" id="{35DB3719-6FDC-4E5D-891D-FF40B7300F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7A6DF45B-5C6C-B137-041A-63F901AF7878}"/>
              </a:ext>
            </a:extLst>
          </p:cNvPr>
          <p:cNvSpPr>
            <a:spLocks noGrp="1"/>
          </p:cNvSpPr>
          <p:nvPr>
            <p:ph type="title"/>
          </p:nvPr>
        </p:nvSpPr>
        <p:spPr>
          <a:xfrm>
            <a:off x="838200" y="365125"/>
            <a:ext cx="10515600" cy="1325563"/>
          </a:xfrm>
        </p:spPr>
        <p:txBody>
          <a:bodyPr>
            <a:normAutofit/>
          </a:bodyPr>
          <a:lstStyle/>
          <a:p>
            <a:r>
              <a:rPr lang="en-US" sz="5400"/>
              <a:t>Growth Transition</a:t>
            </a:r>
          </a:p>
        </p:txBody>
      </p:sp>
      <p:sp>
        <p:nvSpPr>
          <p:cNvPr id="34" name="sketch line">
            <a:extLst>
              <a:ext uri="{FF2B5EF4-FFF2-40B4-BE49-F238E27FC236}">
                <a16:creationId xmlns="" xmlns:a16="http://schemas.microsoft.com/office/drawing/2014/main" id="{E0CBAC23-2E3F-4A90-BA59-F8299F6A54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Content Placeholder 2">
            <a:extLst>
              <a:ext uri="{FF2B5EF4-FFF2-40B4-BE49-F238E27FC236}">
                <a16:creationId xmlns="" xmlns:a16="http://schemas.microsoft.com/office/drawing/2014/main" id="{DE368AA0-8491-0649-6F62-24F826DF04CE}"/>
              </a:ext>
            </a:extLst>
          </p:cNvPr>
          <p:cNvGraphicFramePr>
            <a:graphicFrameLocks noGrp="1"/>
          </p:cNvGraphicFramePr>
          <p:nvPr>
            <p:ph idx="1"/>
            <p:extLst>
              <p:ext uri="{D42A27DB-BD31-4B8C-83A1-F6EECF244321}">
                <p14:modId xmlns:p14="http://schemas.microsoft.com/office/powerpoint/2010/main" val="152955991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81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E112DF30-5C96-46A5-81A0-341076AFC89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9E44E6C6-920F-4AC8-83F4-7F94687E7A8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68DE60DE-A968-4121-AFBB-E1A35832ED3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16200000" flipH="1">
            <a:off x="-145401" y="145708"/>
            <a:ext cx="2151670" cy="1860256"/>
            <a:chOff x="-305" y="-4155"/>
            <a:chExt cx="2514948" cy="2174333"/>
          </a:xfrm>
        </p:grpSpPr>
        <p:sp>
          <p:nvSpPr>
            <p:cNvPr id="13" name="Freeform: Shape 12">
              <a:extLst>
                <a:ext uri="{FF2B5EF4-FFF2-40B4-BE49-F238E27FC236}">
                  <a16:creationId xmlns="" xmlns:a16="http://schemas.microsoft.com/office/drawing/2014/main" id="{3B467C38-3593-435B-8852-5CFF00FBFC9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 xmlns:a16="http://schemas.microsoft.com/office/drawing/2014/main" id="{E029EC23-B12D-440F-851D-188AB8A80D0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 xmlns:a16="http://schemas.microsoft.com/office/drawing/2014/main" id="{65080C5B-B10E-4C97-B3DD-97CFBF5E8F1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6" name="Freeform: Shape 15">
              <a:extLst>
                <a:ext uri="{FF2B5EF4-FFF2-40B4-BE49-F238E27FC236}">
                  <a16:creationId xmlns="" xmlns:a16="http://schemas.microsoft.com/office/drawing/2014/main" id="{1CC2843D-B312-4705-B377-1141FF6844A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 xmlns:a16="http://schemas.microsoft.com/office/drawing/2014/main" id="{69E22CE9-7281-4287-84CA-AE7F8031099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rot="10800000">
            <a:off x="8164748" y="3839134"/>
            <a:ext cx="4023079" cy="3018865"/>
            <a:chOff x="-305" y="-1"/>
            <a:chExt cx="3832880" cy="2876136"/>
          </a:xfrm>
        </p:grpSpPr>
        <p:sp>
          <p:nvSpPr>
            <p:cNvPr id="19" name="Freeform: Shape 18">
              <a:extLst>
                <a:ext uri="{FF2B5EF4-FFF2-40B4-BE49-F238E27FC236}">
                  <a16:creationId xmlns="" xmlns:a16="http://schemas.microsoft.com/office/drawing/2014/main" id="{FB7187AB-AC55-4912-943A-8EB2DA74B62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 xmlns:a16="http://schemas.microsoft.com/office/drawing/2014/main" id="{6C7A5046-6B7A-4C74-834D-26B12A3CC4F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 xmlns:a16="http://schemas.microsoft.com/office/drawing/2014/main" id="{E175BB57-CAD0-46E7-ACCA-C4193784D0D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 xmlns:a16="http://schemas.microsoft.com/office/drawing/2014/main" id="{EC936F17-A396-40BC-9A97-9B0A72A916D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Diagram 3">
            <a:extLst>
              <a:ext uri="{FF2B5EF4-FFF2-40B4-BE49-F238E27FC236}">
                <a16:creationId xmlns="" xmlns:a16="http://schemas.microsoft.com/office/drawing/2014/main" id="{CF3B5171-149A-FF29-6FC1-3738C754917D}"/>
              </a:ext>
            </a:extLst>
          </p:cNvPr>
          <p:cNvGraphicFramePr/>
          <p:nvPr>
            <p:extLst>
              <p:ext uri="{D42A27DB-BD31-4B8C-83A1-F6EECF244321}">
                <p14:modId xmlns:p14="http://schemas.microsoft.com/office/powerpoint/2010/main" val="4066639592"/>
              </p:ext>
            </p:extLst>
          </p:nvPr>
        </p:nvGraphicFramePr>
        <p:xfrm>
          <a:off x="403669" y="1432865"/>
          <a:ext cx="11708810" cy="4983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693" name="Arrow: Chevron 4692">
            <a:extLst>
              <a:ext uri="{FF2B5EF4-FFF2-40B4-BE49-F238E27FC236}">
                <a16:creationId xmlns="" xmlns:a16="http://schemas.microsoft.com/office/drawing/2014/main" id="{59996108-2925-B9C1-6971-C24B997DCBA3}"/>
              </a:ext>
            </a:extLst>
          </p:cNvPr>
          <p:cNvSpPr/>
          <p:nvPr/>
        </p:nvSpPr>
        <p:spPr>
          <a:xfrm>
            <a:off x="0" y="1062"/>
            <a:ext cx="3175000" cy="658068"/>
          </a:xfrm>
          <a:prstGeom prst="chevron">
            <a:avLst/>
          </a:prstGeom>
          <a:solidFill>
            <a:schemeClr val="accent5"/>
          </a:solidFill>
          <a:ln>
            <a:noFill/>
          </a:ln>
          <a:effectLst>
            <a:outerShdw blurRad="44450" dist="27940" dir="5400000" algn="ctr">
              <a:srgbClr val="000000">
                <a:alpha val="32000"/>
              </a:srgbClr>
            </a:outerShdw>
          </a:effectLst>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r>
              <a:rPr lang="en-US" sz="2000" dirty="0">
                <a:solidFill>
                  <a:schemeClr val="bg1"/>
                </a:solidFill>
                <a:latin typeface="Calibri Light"/>
                <a:cs typeface="Calibri Light"/>
              </a:rPr>
              <a:t>Growth Transition</a:t>
            </a:r>
            <a:endParaRPr lang="en-US" sz="2000" dirty="0">
              <a:solidFill>
                <a:schemeClr val="bg1"/>
              </a:solidFill>
            </a:endParaRPr>
          </a:p>
        </p:txBody>
      </p:sp>
      <p:sp>
        <p:nvSpPr>
          <p:cNvPr id="17" name="TextBox 16">
            <a:extLst>
              <a:ext uri="{FF2B5EF4-FFF2-40B4-BE49-F238E27FC236}">
                <a16:creationId xmlns="" xmlns:a16="http://schemas.microsoft.com/office/drawing/2014/main" id="{51014751-2662-4EE6-A572-5413A88B9070}"/>
              </a:ext>
            </a:extLst>
          </p:cNvPr>
          <p:cNvSpPr txBox="1"/>
          <p:nvPr/>
        </p:nvSpPr>
        <p:spPr>
          <a:xfrm>
            <a:off x="5001702" y="178539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YoY Competencies</a:t>
            </a:r>
          </a:p>
        </p:txBody>
      </p:sp>
    </p:spTree>
    <p:extLst>
      <p:ext uri="{BB962C8B-B14F-4D97-AF65-F5344CB8AC3E}">
        <p14:creationId xmlns:p14="http://schemas.microsoft.com/office/powerpoint/2010/main" val="3237674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2" name="Group 41">
            <a:extLst>
              <a:ext uri="{FF2B5EF4-FFF2-40B4-BE49-F238E27FC236}">
                <a16:creationId xmlns="" xmlns:a16="http://schemas.microsoft.com/office/drawing/2014/main" id="{81FD5993-8004-4308-B879-03325A0E0CF4}"/>
              </a:ext>
            </a:extLst>
          </p:cNvPr>
          <p:cNvGrpSpPr/>
          <p:nvPr/>
        </p:nvGrpSpPr>
        <p:grpSpPr>
          <a:xfrm>
            <a:off x="839609" y="1140268"/>
            <a:ext cx="11123793" cy="5277515"/>
            <a:chOff x="685186" y="1143142"/>
            <a:chExt cx="12266859" cy="4624930"/>
          </a:xfrm>
        </p:grpSpPr>
        <p:grpSp>
          <p:nvGrpSpPr>
            <p:cNvPr id="61" name="Group 60">
              <a:extLst>
                <a:ext uri="{FF2B5EF4-FFF2-40B4-BE49-F238E27FC236}">
                  <a16:creationId xmlns="" xmlns:a16="http://schemas.microsoft.com/office/drawing/2014/main" id="{3A3F67F6-4722-464C-A56E-7FB2E7A58B3F}"/>
                </a:ext>
              </a:extLst>
            </p:cNvPr>
            <p:cNvGrpSpPr/>
            <p:nvPr/>
          </p:nvGrpSpPr>
          <p:grpSpPr>
            <a:xfrm flipH="1">
              <a:off x="909822" y="1143142"/>
              <a:ext cx="3953557" cy="1196684"/>
              <a:chOff x="7804910" y="2061028"/>
              <a:chExt cx="3953557" cy="1196684"/>
            </a:xfrm>
          </p:grpSpPr>
          <p:cxnSp>
            <p:nvCxnSpPr>
              <p:cNvPr id="87" name="Straight Connector 86">
                <a:extLst>
                  <a:ext uri="{FF2B5EF4-FFF2-40B4-BE49-F238E27FC236}">
                    <a16:creationId xmlns="" xmlns:a16="http://schemas.microsoft.com/office/drawing/2014/main" id="{5CFB0890-ECB9-4284-B17D-2CE9037D121C}"/>
                  </a:ext>
                </a:extLst>
              </p:cNvPr>
              <p:cNvCxnSpPr>
                <a:cxnSpLocks/>
              </p:cNvCxnSpPr>
              <p:nvPr/>
            </p:nvCxnSpPr>
            <p:spPr>
              <a:xfrm>
                <a:off x="7982857" y="2061028"/>
                <a:ext cx="30631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 xmlns:a16="http://schemas.microsoft.com/office/drawing/2014/main" id="{D0ADF6DB-3507-4170-94F2-C8946CE531B1}"/>
                  </a:ext>
                </a:extLst>
              </p:cNvPr>
              <p:cNvSpPr txBox="1"/>
              <p:nvPr/>
            </p:nvSpPr>
            <p:spPr>
              <a:xfrm>
                <a:off x="7804910" y="2161304"/>
                <a:ext cx="3953557" cy="109640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SAP ABAP</a:t>
                </a: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200" b="0" i="0" u="none" strike="noStrike" cap="none" spc="0" normalizeH="0" baseline="0" noProof="0" dirty="0">
                    <a:ln>
                      <a:noFill/>
                    </a:ln>
                    <a:effectLst/>
                    <a:uLnTx/>
                    <a:uFillTx/>
                  </a:rPr>
                  <a:t>ABAP – ECC, the heart of Molex , all business transactions revolves around ECC . ABAP supports the development of new business process, mergers and  customization ..It’s used to generate  Reports, Data Interfaces, Print Forms(</a:t>
                </a:r>
                <a:r>
                  <a:rPr kumimoji="0" lang="en-US" sz="1200" b="0" i="0" u="none" strike="noStrike" cap="none" spc="0" normalizeH="0" baseline="0" noProof="0" dirty="0" err="1">
                    <a:ln>
                      <a:noFill/>
                    </a:ln>
                    <a:effectLst/>
                    <a:uLnTx/>
                    <a:uFillTx/>
                  </a:rPr>
                  <a:t>Orders,Invoices</a:t>
                </a:r>
                <a:r>
                  <a:rPr kumimoji="0" lang="en-US" sz="1200" b="0" i="0" u="none" strike="noStrike" cap="none" spc="0" normalizeH="0" baseline="0" noProof="0" dirty="0">
                    <a:ln>
                      <a:noFill/>
                    </a:ln>
                    <a:effectLst/>
                    <a:uLnTx/>
                    <a:uFillTx/>
                  </a:rPr>
                  <a:t>), customize business operations and to Print Labels</a:t>
                </a:r>
              </a:p>
            </p:txBody>
          </p:sp>
        </p:grpSp>
        <p:grpSp>
          <p:nvGrpSpPr>
            <p:cNvPr id="80" name="Group 79">
              <a:extLst>
                <a:ext uri="{FF2B5EF4-FFF2-40B4-BE49-F238E27FC236}">
                  <a16:creationId xmlns="" xmlns:a16="http://schemas.microsoft.com/office/drawing/2014/main" id="{74317D2D-28F3-4AB6-86A1-659085483625}"/>
                </a:ext>
              </a:extLst>
            </p:cNvPr>
            <p:cNvGrpSpPr/>
            <p:nvPr/>
          </p:nvGrpSpPr>
          <p:grpSpPr>
            <a:xfrm rot="10800000">
              <a:off x="688796" y="4601121"/>
              <a:ext cx="4245226" cy="1013568"/>
              <a:chOff x="7271656" y="1889290"/>
              <a:chExt cx="4245226" cy="1013568"/>
            </a:xfrm>
          </p:grpSpPr>
          <p:cxnSp>
            <p:nvCxnSpPr>
              <p:cNvPr id="82" name="Straight Connector 81">
                <a:extLst>
                  <a:ext uri="{FF2B5EF4-FFF2-40B4-BE49-F238E27FC236}">
                    <a16:creationId xmlns="" xmlns:a16="http://schemas.microsoft.com/office/drawing/2014/main" id="{90ACD127-A981-4962-BCD4-F51A35C54A2D}"/>
                  </a:ext>
                </a:extLst>
              </p:cNvPr>
              <p:cNvCxnSpPr>
                <a:cxnSpLocks/>
              </p:cNvCxnSpPr>
              <p:nvPr/>
            </p:nvCxnSpPr>
            <p:spPr>
              <a:xfrm rot="10800000" flipH="1">
                <a:off x="7271656" y="1889290"/>
                <a:ext cx="764634" cy="101356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 xmlns:a16="http://schemas.microsoft.com/office/drawing/2014/main" id="{2339586E-6564-466C-B719-F9E4DB3EEE33}"/>
                  </a:ext>
                </a:extLst>
              </p:cNvPr>
              <p:cNvCxnSpPr>
                <a:cxnSpLocks/>
              </p:cNvCxnSpPr>
              <p:nvPr/>
            </p:nvCxnSpPr>
            <p:spPr>
              <a:xfrm rot="10800000" flipH="1">
                <a:off x="8015763" y="1889290"/>
                <a:ext cx="35011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 xmlns:a16="http://schemas.microsoft.com/office/drawing/2014/main" id="{553BD125-2C4B-4B60-93E4-6C07B50ABB36}"/>
                </a:ext>
              </a:extLst>
            </p:cNvPr>
            <p:cNvGrpSpPr/>
            <p:nvPr/>
          </p:nvGrpSpPr>
          <p:grpSpPr>
            <a:xfrm>
              <a:off x="9030919" y="1690383"/>
              <a:ext cx="3921126" cy="1458481"/>
              <a:chOff x="9386929" y="2652724"/>
              <a:chExt cx="3921126" cy="1458481"/>
            </a:xfrm>
          </p:grpSpPr>
          <p:cxnSp>
            <p:nvCxnSpPr>
              <p:cNvPr id="79" name="Straight Connector 78">
                <a:extLst>
                  <a:ext uri="{FF2B5EF4-FFF2-40B4-BE49-F238E27FC236}">
                    <a16:creationId xmlns="" xmlns:a16="http://schemas.microsoft.com/office/drawing/2014/main" id="{2187BE7C-446E-497D-A1A1-8062C01FA8BD}"/>
                  </a:ext>
                </a:extLst>
              </p:cNvPr>
              <p:cNvCxnSpPr>
                <a:cxnSpLocks/>
              </p:cNvCxnSpPr>
              <p:nvPr/>
            </p:nvCxnSpPr>
            <p:spPr>
              <a:xfrm>
                <a:off x="9386929" y="3775181"/>
                <a:ext cx="29800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 xmlns:a16="http://schemas.microsoft.com/office/drawing/2014/main" id="{CE65D8A6-7D59-4749-98B1-5AE21B996A96}"/>
                  </a:ext>
                </a:extLst>
              </p:cNvPr>
              <p:cNvSpPr txBox="1"/>
              <p:nvPr/>
            </p:nvSpPr>
            <p:spPr>
              <a:xfrm>
                <a:off x="9605365" y="2652724"/>
                <a:ext cx="3702690" cy="14584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SAP Global Trade System  (GTS)</a:t>
                </a:r>
                <a:endParaRPr kumimoji="0" lang="en-US" sz="788"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200" b="0" i="0" u="none" strike="noStrike" cap="none" spc="0" normalizeH="0" baseline="0" noProof="0">
                    <a:ln>
                      <a:noFill/>
                    </a:ln>
                    <a:effectLst/>
                    <a:uLnTx/>
                    <a:uFillTx/>
                  </a:rPr>
                  <a:t>Global trade services is a system used by Molex for import and export trade processes. </a:t>
                </a:r>
                <a:r>
                  <a:rPr lang="en-US" sz="1200" b="0" i="0">
                    <a:solidFill>
                      <a:srgbClr val="202124"/>
                    </a:solidFill>
                    <a:effectLst/>
                  </a:rPr>
                  <a:t>SAP GTS provides electronic filing of declarations, product classification, preference determination, letter of credit processing and electronic compliance reporting</a:t>
                </a:r>
                <a:endParaRPr kumimoji="0" lang="en-US" sz="1200" b="0" i="0" u="none" strike="noStrike" cap="none" spc="0" normalizeH="0" baseline="0" noProof="0">
                  <a:ln>
                    <a:noFill/>
                  </a:ln>
                  <a:effectLst/>
                  <a:uLnTx/>
                  <a:uFillTx/>
                </a:endParaRPr>
              </a:p>
              <a:p>
                <a:pPr marL="914400" marR="0" lvl="2" indent="0" algn="l" defTabSz="685800" rtl="0" eaLnBrk="1" fontAlgn="auto" latinLnBrk="0" hangingPunct="1">
                  <a:lnSpc>
                    <a:spcPct val="100000"/>
                  </a:lnSpc>
                  <a:spcBef>
                    <a:spcPts val="0"/>
                  </a:spcBef>
                  <a:spcAft>
                    <a:spcPts val="0"/>
                  </a:spcAft>
                  <a:buClrTx/>
                  <a:buSzTx/>
                  <a:buFontTx/>
                  <a:buNone/>
                  <a:tabLst/>
                  <a:defRPr/>
                </a:pPr>
                <a:endParaRPr kumimoji="0" lang="en-US" sz="788"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457200" marR="0" lvl="1" indent="0" algn="l"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a:ln>
                      <a:noFill/>
                    </a:ln>
                    <a:solidFill>
                      <a:prstClr val="black">
                        <a:lumMod val="65000"/>
                        <a:lumOff val="35000"/>
                      </a:prstClr>
                    </a:solidFill>
                    <a:effectLst/>
                    <a:highlight>
                      <a:srgbClr val="C0C0C0"/>
                    </a:highlight>
                    <a:uLnTx/>
                    <a:uFillTx/>
                    <a:latin typeface="Arial" panose="020B0604020202020204" pitchFamily="34" charset="0"/>
                    <a:ea typeface="+mn-ea"/>
                    <a:cs typeface="Arial" panose="020B0604020202020204" pitchFamily="34" charset="0"/>
                  </a:rPr>
                  <a:t>.</a:t>
                </a:r>
              </a:p>
            </p:txBody>
          </p:sp>
        </p:grpSp>
        <p:grpSp>
          <p:nvGrpSpPr>
            <p:cNvPr id="64" name="Group 63">
              <a:extLst>
                <a:ext uri="{FF2B5EF4-FFF2-40B4-BE49-F238E27FC236}">
                  <a16:creationId xmlns="" xmlns:a16="http://schemas.microsoft.com/office/drawing/2014/main" id="{C0E56959-5962-426E-95FC-7650C1F20357}"/>
                </a:ext>
              </a:extLst>
            </p:cNvPr>
            <p:cNvGrpSpPr/>
            <p:nvPr/>
          </p:nvGrpSpPr>
          <p:grpSpPr>
            <a:xfrm rot="10800000" flipH="1">
              <a:off x="7633585" y="4184147"/>
              <a:ext cx="4770603" cy="1583925"/>
              <a:chOff x="7271656" y="1631683"/>
              <a:chExt cx="4770603" cy="1583925"/>
            </a:xfrm>
          </p:grpSpPr>
          <p:grpSp>
            <p:nvGrpSpPr>
              <p:cNvPr id="72" name="Group 71">
                <a:extLst>
                  <a:ext uri="{FF2B5EF4-FFF2-40B4-BE49-F238E27FC236}">
                    <a16:creationId xmlns="" xmlns:a16="http://schemas.microsoft.com/office/drawing/2014/main" id="{072CC2D7-55D2-4530-8821-564BDD913D39}"/>
                  </a:ext>
                </a:extLst>
              </p:cNvPr>
              <p:cNvGrpSpPr/>
              <p:nvPr/>
            </p:nvGrpSpPr>
            <p:grpSpPr>
              <a:xfrm>
                <a:off x="7271656" y="1631683"/>
                <a:ext cx="4377417" cy="1271175"/>
                <a:chOff x="7271656" y="1631683"/>
                <a:chExt cx="4377417" cy="1271175"/>
              </a:xfrm>
            </p:grpSpPr>
            <p:cxnSp>
              <p:nvCxnSpPr>
                <p:cNvPr id="74" name="Straight Connector 73">
                  <a:extLst>
                    <a:ext uri="{FF2B5EF4-FFF2-40B4-BE49-F238E27FC236}">
                      <a16:creationId xmlns="" xmlns:a16="http://schemas.microsoft.com/office/drawing/2014/main" id="{CBE1515A-5E81-4D0D-8B5A-57DA7F9FD452}"/>
                    </a:ext>
                  </a:extLst>
                </p:cNvPr>
                <p:cNvCxnSpPr>
                  <a:cxnSpLocks/>
                </p:cNvCxnSpPr>
                <p:nvPr/>
              </p:nvCxnSpPr>
              <p:spPr>
                <a:xfrm rot="10800000" flipH="1">
                  <a:off x="7271656" y="1640825"/>
                  <a:ext cx="876300" cy="1262033"/>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 xmlns:a16="http://schemas.microsoft.com/office/drawing/2014/main" id="{1D2EA77E-26E8-46D8-83CB-A5AFB9370F7C}"/>
                    </a:ext>
                  </a:extLst>
                </p:cNvPr>
                <p:cNvCxnSpPr>
                  <a:cxnSpLocks/>
                </p:cNvCxnSpPr>
                <p:nvPr/>
              </p:nvCxnSpPr>
              <p:spPr>
                <a:xfrm rot="10800000" flipH="1">
                  <a:off x="8147955" y="1631683"/>
                  <a:ext cx="350111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 xmlns:a16="http://schemas.microsoft.com/office/drawing/2014/main" id="{0E16D3EE-C8A2-4011-A62E-C06E928B5CEB}"/>
                  </a:ext>
                </a:extLst>
              </p:cNvPr>
              <p:cNvSpPr txBox="1"/>
              <p:nvPr/>
            </p:nvSpPr>
            <p:spPr>
              <a:xfrm rot="10800000">
                <a:off x="8339569" y="1784635"/>
                <a:ext cx="3702690" cy="1430973"/>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050" b="1"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mn-ea"/>
                    <a:cs typeface="Arial" panose="020B0604020202020204" pitchFamily="34" charset="0"/>
                  </a:rPr>
                  <a:t>SAP Environment Health &amp; Safety  (EHS) </a:t>
                </a:r>
                <a:endParaRPr lang="en-US" sz="1050" b="1">
                  <a:solidFill>
                    <a:prstClr val="black">
                      <a:lumMod val="65000"/>
                      <a:lumOff val="35000"/>
                    </a:prst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100" b="0" i="0" u="none" strike="noStrike" cap="none" spc="0" normalizeH="0" baseline="0" noProof="0">
                    <a:ln>
                      <a:noFill/>
                    </a:ln>
                    <a:effectLst/>
                    <a:uLnTx/>
                    <a:uFillTx/>
                  </a:rPr>
                  <a:t>SAP EH&amp;S helps to generate compliance certificates for customers to mitigate the risk of hazardous substances and limits the import and export of chemicals. </a:t>
                </a:r>
                <a:r>
                  <a:rPr lang="en-US" sz="1100" b="0" i="0">
                    <a:solidFill>
                      <a:srgbClr val="000000"/>
                    </a:solidFill>
                    <a:effectLst/>
                  </a:rPr>
                  <a:t>It’s tools manage occupational/ product safety processes and corporate responsibility.</a:t>
                </a:r>
                <a:endParaRPr kumimoji="0" lang="en-US" sz="1100" b="0" i="0" u="none" strike="noStrike" kern="1200" cap="none" spc="0" normalizeH="0" baseline="0" noProof="0">
                  <a:ln>
                    <a:noFill/>
                  </a:ln>
                  <a:solidFill>
                    <a:prstClr val="black">
                      <a:lumMod val="65000"/>
                      <a:lumOff val="35000"/>
                    </a:prstClr>
                  </a:solidFill>
                  <a:effectLst/>
                  <a:uLnTx/>
                  <a:uFillTx/>
                  <a:ea typeface="+mn-ea"/>
                  <a:cs typeface="Arial" panose="020B0604020202020204" pitchFamily="34" charset="0"/>
                </a:endParaRPr>
              </a:p>
            </p:txBody>
          </p:sp>
        </p:grpSp>
        <p:grpSp>
          <p:nvGrpSpPr>
            <p:cNvPr id="65" name="Group 64">
              <a:extLst>
                <a:ext uri="{FF2B5EF4-FFF2-40B4-BE49-F238E27FC236}">
                  <a16:creationId xmlns="" xmlns:a16="http://schemas.microsoft.com/office/drawing/2014/main" id="{CFD86FF7-256A-44F4-BE5A-BA25EB4FB120}"/>
                </a:ext>
              </a:extLst>
            </p:cNvPr>
            <p:cNvGrpSpPr/>
            <p:nvPr/>
          </p:nvGrpSpPr>
          <p:grpSpPr>
            <a:xfrm>
              <a:off x="685186" y="2662127"/>
              <a:ext cx="12169974" cy="1351647"/>
              <a:chOff x="685186" y="2671005"/>
              <a:chExt cx="12169974" cy="1351647"/>
            </a:xfrm>
          </p:grpSpPr>
          <p:grpSp>
            <p:nvGrpSpPr>
              <p:cNvPr id="66" name="Group 65">
                <a:extLst>
                  <a:ext uri="{FF2B5EF4-FFF2-40B4-BE49-F238E27FC236}">
                    <a16:creationId xmlns="" xmlns:a16="http://schemas.microsoft.com/office/drawing/2014/main" id="{1E7C5151-02AE-4C95-9FB2-394C6943E5AC}"/>
                  </a:ext>
                </a:extLst>
              </p:cNvPr>
              <p:cNvGrpSpPr/>
              <p:nvPr/>
            </p:nvGrpSpPr>
            <p:grpSpPr>
              <a:xfrm flipH="1">
                <a:off x="685186" y="2671005"/>
                <a:ext cx="3930604" cy="1040784"/>
                <a:chOff x="7030832" y="1826733"/>
                <a:chExt cx="3930604" cy="1040784"/>
              </a:xfrm>
            </p:grpSpPr>
            <p:cxnSp>
              <p:nvCxnSpPr>
                <p:cNvPr id="70" name="Straight Connector 69">
                  <a:extLst>
                    <a:ext uri="{FF2B5EF4-FFF2-40B4-BE49-F238E27FC236}">
                      <a16:creationId xmlns="" xmlns:a16="http://schemas.microsoft.com/office/drawing/2014/main" id="{AD63EC2C-464D-4B0A-9136-8714E197D0E3}"/>
                    </a:ext>
                  </a:extLst>
                </p:cNvPr>
                <p:cNvCxnSpPr>
                  <a:cxnSpLocks/>
                </p:cNvCxnSpPr>
                <p:nvPr/>
              </p:nvCxnSpPr>
              <p:spPr>
                <a:xfrm>
                  <a:off x="7030832" y="1826733"/>
                  <a:ext cx="38839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 xmlns:a16="http://schemas.microsoft.com/office/drawing/2014/main" id="{FB0DE79D-A5CA-42D2-A617-1BCDD971EAD1}"/>
                    </a:ext>
                  </a:extLst>
                </p:cNvPr>
                <p:cNvSpPr txBox="1"/>
                <p:nvPr/>
              </p:nvSpPr>
              <p:spPr>
                <a:xfrm>
                  <a:off x="7581339" y="1977445"/>
                  <a:ext cx="3380097" cy="890072"/>
                </a:xfrm>
                <a:prstGeom prst="rect">
                  <a:avLst/>
                </a:prstGeom>
                <a:noFill/>
              </p:spPr>
              <p:txBody>
                <a:bodyPr wrap="square" lIns="91440" tIns="45720" rIns="91440" bIns="45720" rtlCol="0" anchor="t">
                  <a:spAutoFit/>
                </a:bodyPr>
                <a:lstStyle/>
                <a:p>
                  <a:pPr defTabSz="685800">
                    <a:defRPr/>
                  </a:pPr>
                  <a:r>
                    <a:rPr kumimoji="0" lang="en-US" sz="1050" b="1" i="0" u="none" strike="noStrike" kern="1200" cap="none" spc="0" normalizeH="0" baseline="0" noProof="0">
                      <a:ln>
                        <a:noFill/>
                      </a:ln>
                      <a:effectLst/>
                      <a:uLnTx/>
                      <a:uFillTx/>
                      <a:latin typeface="Arial"/>
                      <a:cs typeface="Arial"/>
                    </a:rPr>
                    <a:t>SAP </a:t>
                  </a:r>
                  <a:r>
                    <a:rPr lang="en-US" sz="1050" b="1">
                      <a:latin typeface="Arial"/>
                      <a:cs typeface="Arial"/>
                    </a:rPr>
                    <a:t>UI / Fiori App Development</a:t>
                  </a:r>
                  <a:endParaRPr lang="en-US" sz="1050" b="1">
                    <a:latin typeface="Arial" panose="020B0604020202020204" pitchFamily="34" charset="0"/>
                    <a:cs typeface="Arial" panose="020B0604020202020204" pitchFamily="34" charset="0"/>
                  </a:endParaRPr>
                </a:p>
                <a:p>
                  <a:pPr defTabSz="685800">
                    <a:defRPr/>
                  </a:pPr>
                  <a:r>
                    <a:rPr lang="en-US" sz="1200"/>
                    <a:t>They</a:t>
                  </a:r>
                  <a:r>
                    <a:rPr kumimoji="0" lang="en-US" sz="1200" b="0" i="0" u="none" strike="noStrike" cap="none" spc="0" normalizeH="0" baseline="0" noProof="0">
                      <a:ln>
                        <a:noFill/>
                      </a:ln>
                      <a:effectLst/>
                      <a:uLnTx/>
                      <a:uFillTx/>
                    </a:rPr>
                    <a:t> evaluate business </a:t>
                  </a:r>
                  <a:r>
                    <a:rPr lang="en-US" sz="1200"/>
                    <a:t>needs to develop and support various mobile applications </a:t>
                  </a:r>
                  <a:r>
                    <a:rPr kumimoji="0" lang="en-US" sz="1200" b="0" i="0" u="none" strike="noStrike" cap="none" spc="0" normalizeH="0" baseline="0" noProof="0">
                      <a:ln>
                        <a:noFill/>
                      </a:ln>
                      <a:effectLst/>
                      <a:uLnTx/>
                      <a:uFillTx/>
                    </a:rPr>
                    <a:t>to perform specific business processes </a:t>
                  </a:r>
                  <a:r>
                    <a:rPr lang="en-US" sz="1200"/>
                    <a:t>aiming to provide coherent user experience for users .</a:t>
                  </a:r>
                  <a:endParaRPr lang="en-US" sz="1200" b="0" i="0" u="none" strike="noStrike" cap="none" spc="0" normalizeH="0" baseline="0" noProof="0">
                    <a:ln>
                      <a:noFill/>
                    </a:ln>
                    <a:effectLst/>
                    <a:uLnTx/>
                    <a:uFillTx/>
                    <a:cs typeface="Calibri"/>
                  </a:endParaRPr>
                </a:p>
              </p:txBody>
            </p:sp>
          </p:grpSp>
          <p:sp>
            <p:nvSpPr>
              <p:cNvPr id="69" name="TextBox 68">
                <a:extLst>
                  <a:ext uri="{FF2B5EF4-FFF2-40B4-BE49-F238E27FC236}">
                    <a16:creationId xmlns="" xmlns:a16="http://schemas.microsoft.com/office/drawing/2014/main" id="{C65F2534-AC49-4397-83A2-A68F3E224D36}"/>
                  </a:ext>
                </a:extLst>
              </p:cNvPr>
              <p:cNvSpPr txBox="1"/>
              <p:nvPr/>
            </p:nvSpPr>
            <p:spPr>
              <a:xfrm>
                <a:off x="9152468" y="3100905"/>
                <a:ext cx="3702692" cy="92174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b="1">
                    <a:solidFill>
                      <a:prstClr val="black">
                        <a:lumMod val="65000"/>
                        <a:lumOff val="35000"/>
                      </a:prstClr>
                    </a:solidFill>
                    <a:latin typeface="Arial" panose="020B0604020202020204" pitchFamily="34" charset="0"/>
                    <a:cs typeface="Arial" panose="020B0604020202020204" pitchFamily="34" charset="0"/>
                  </a:rPr>
                  <a:t>SAP Product Lifecycle Management  (PLM)</a:t>
                </a:r>
              </a:p>
              <a:p>
                <a:pPr defTabSz="685800">
                  <a:defRPr/>
                </a:pPr>
                <a:r>
                  <a:rPr kumimoji="0" lang="en-US" sz="1200" b="0" i="0" u="none" strike="noStrike" cap="none" spc="0" normalizeH="0" baseline="0" noProof="0">
                    <a:ln>
                      <a:noFill/>
                    </a:ln>
                    <a:effectLst/>
                    <a:uLnTx/>
                    <a:uFillTx/>
                  </a:rPr>
                  <a:t>SAP PLM helps Molex </a:t>
                </a:r>
                <a:r>
                  <a:rPr lang="en-US" sz="1200" b="0" i="0">
                    <a:solidFill>
                      <a:srgbClr val="3C3C3C"/>
                    </a:solidFill>
                    <a:effectLst/>
                  </a:rPr>
                  <a:t> to develop new products and bring them to market quickly </a:t>
                </a:r>
                <a:r>
                  <a:rPr lang="en-US" sz="1200" b="0" i="0">
                    <a:solidFill>
                      <a:srgbClr val="424143"/>
                    </a:solidFill>
                    <a:effectLst/>
                  </a:rPr>
                  <a:t>from beginning of life cycle with product ideation to manufacturing , sales &amp; service and finally retire</a:t>
                </a:r>
                <a:endParaRPr kumimoji="0" lang="en-US" sz="1200" b="0" i="0" u="none" strike="noStrike" kern="1200" cap="none" spc="0" normalizeH="0" baseline="0" noProof="0">
                  <a:ln>
                    <a:noFill/>
                  </a:ln>
                  <a:solidFill>
                    <a:prstClr val="black">
                      <a:lumMod val="65000"/>
                      <a:lumOff val="35000"/>
                    </a:prstClr>
                  </a:solidFill>
                  <a:effectLst/>
                  <a:uLnTx/>
                  <a:uFillTx/>
                  <a:ea typeface="+mn-ea"/>
                  <a:cs typeface="Arial" panose="020B0604020202020204" pitchFamily="34" charset="0"/>
                </a:endParaRPr>
              </a:p>
            </p:txBody>
          </p:sp>
        </p:grpSp>
      </p:grpSp>
      <p:sp>
        <p:nvSpPr>
          <p:cNvPr id="2" name="Rectangle: Beveled 1">
            <a:extLst>
              <a:ext uri="{FF2B5EF4-FFF2-40B4-BE49-F238E27FC236}">
                <a16:creationId xmlns="" xmlns:a16="http://schemas.microsoft.com/office/drawing/2014/main" id="{35072BEA-DEB0-4743-AC13-290D6B0B988B}"/>
              </a:ext>
            </a:extLst>
          </p:cNvPr>
          <p:cNvSpPr/>
          <p:nvPr/>
        </p:nvSpPr>
        <p:spPr>
          <a:xfrm>
            <a:off x="225425" y="257175"/>
            <a:ext cx="11826875" cy="554038"/>
          </a:xfrm>
          <a:prstGeom prst="bevel">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Molex SAP Technical Capability </a:t>
            </a:r>
          </a:p>
        </p:txBody>
      </p:sp>
      <p:graphicFrame>
        <p:nvGraphicFramePr>
          <p:cNvPr id="8" name="Diagram 7">
            <a:extLst>
              <a:ext uri="{FF2B5EF4-FFF2-40B4-BE49-F238E27FC236}">
                <a16:creationId xmlns="" xmlns:a16="http://schemas.microsoft.com/office/drawing/2014/main" id="{23406897-F43D-BCE0-73D9-1BDF3CE99D60}"/>
              </a:ext>
            </a:extLst>
          </p:cNvPr>
          <p:cNvGraphicFramePr/>
          <p:nvPr/>
        </p:nvGraphicFramePr>
        <p:xfrm>
          <a:off x="2242363" y="1251954"/>
          <a:ext cx="8128000" cy="44666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 xmlns:a16="http://schemas.microsoft.com/office/drawing/2014/main" id="{6E77351D-BC99-9049-8580-45507EF235DC}"/>
              </a:ext>
            </a:extLst>
          </p:cNvPr>
          <p:cNvSpPr txBox="1"/>
          <p:nvPr/>
        </p:nvSpPr>
        <p:spPr>
          <a:xfrm flipH="1">
            <a:off x="893236" y="4902751"/>
            <a:ext cx="3541822" cy="93102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b="1">
                <a:solidFill>
                  <a:prstClr val="black">
                    <a:lumMod val="65000"/>
                    <a:lumOff val="35000"/>
                  </a:prstClr>
                </a:solidFill>
                <a:latin typeface="Arial" panose="020B0604020202020204" pitchFamily="34" charset="0"/>
                <a:cs typeface="Arial" panose="020B0604020202020204" pitchFamily="34" charset="0"/>
              </a:rPr>
              <a:t>Payroll &amp; HCM</a:t>
            </a:r>
          </a:p>
          <a:p>
            <a:pPr defTabSz="685800">
              <a:defRPr/>
            </a:pPr>
            <a:r>
              <a:rPr kumimoji="0" lang="en-US" sz="1100" i="0" u="none" strike="noStrike" cap="none" spc="0" normalizeH="0" baseline="0" noProof="0">
                <a:ln>
                  <a:noFill/>
                </a:ln>
                <a:effectLst/>
                <a:uLnTx/>
                <a:uFillTx/>
              </a:rPr>
              <a:t>HCM is a module which deals with the entire life cycle of an employee i.e. Hire to Retire, in an organization.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100">
                <a:solidFill>
                  <a:prstClr val="black">
                    <a:lumMod val="65000"/>
                    <a:lumOff val="35000"/>
                  </a:prstClr>
                </a:solidFill>
                <a:cs typeface="Arial" panose="020B0604020202020204" pitchFamily="34" charset="0"/>
              </a:rPr>
              <a:t>It </a:t>
            </a:r>
            <a:r>
              <a:rPr lang="en-US" sz="1100" i="0">
                <a:solidFill>
                  <a:srgbClr val="202124"/>
                </a:solidFill>
                <a:effectLst/>
              </a:rPr>
              <a:t> provides innovative solutions for core HR , payroll &amp; Other benefits</a:t>
            </a:r>
            <a:endParaRPr lang="en-US" sz="1100">
              <a:solidFill>
                <a:prstClr val="black">
                  <a:lumMod val="65000"/>
                  <a:lumOff val="35000"/>
                </a:prstClr>
              </a:solidFill>
              <a:cs typeface="Arial" panose="020B0604020202020204" pitchFamily="34" charset="0"/>
            </a:endParaRPr>
          </a:p>
        </p:txBody>
      </p:sp>
      <p:cxnSp>
        <p:nvCxnSpPr>
          <p:cNvPr id="33" name="Straight Connector 32">
            <a:extLst>
              <a:ext uri="{FF2B5EF4-FFF2-40B4-BE49-F238E27FC236}">
                <a16:creationId xmlns="" xmlns:a16="http://schemas.microsoft.com/office/drawing/2014/main" id="{CB0E90B2-74EA-13E0-B8AE-0FFB98A7BBDE}"/>
              </a:ext>
            </a:extLst>
          </p:cNvPr>
          <p:cNvCxnSpPr/>
          <p:nvPr/>
        </p:nvCxnSpPr>
        <p:spPr>
          <a:xfrm>
            <a:off x="4467099" y="1139388"/>
            <a:ext cx="1182587" cy="53701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090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7" name="Graphic 196" descr="Caret Left with solid fill">
            <a:extLst>
              <a:ext uri="{FF2B5EF4-FFF2-40B4-BE49-F238E27FC236}">
                <a16:creationId xmlns="" xmlns:a16="http://schemas.microsoft.com/office/drawing/2014/main" id="{2CC57DBE-8A59-41CA-B102-234319A9DCD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833563" y="1510019"/>
            <a:ext cx="339964" cy="339964"/>
          </a:xfrm>
          <a:prstGeom prst="rect">
            <a:avLst/>
          </a:prstGeom>
        </p:spPr>
      </p:pic>
      <p:pic>
        <p:nvPicPr>
          <p:cNvPr id="198" name="Graphic 197" descr="Caret Right with solid fill">
            <a:extLst>
              <a:ext uri="{FF2B5EF4-FFF2-40B4-BE49-F238E27FC236}">
                <a16:creationId xmlns="" xmlns:a16="http://schemas.microsoft.com/office/drawing/2014/main" id="{275BF263-5821-4690-AE21-2A22D79A09B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8010085" y="1503621"/>
            <a:ext cx="339964" cy="339964"/>
          </a:xfrm>
          <a:prstGeom prst="rect">
            <a:avLst/>
          </a:prstGeom>
        </p:spPr>
      </p:pic>
      <p:pic>
        <p:nvPicPr>
          <p:cNvPr id="199" name="Graphic 198" descr="Handshake with solid fill">
            <a:extLst>
              <a:ext uri="{FF2B5EF4-FFF2-40B4-BE49-F238E27FC236}">
                <a16:creationId xmlns="" xmlns:a16="http://schemas.microsoft.com/office/drawing/2014/main" id="{711AAEA8-6916-4A71-87AB-CA8D2BB94A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5638800" y="2971800"/>
            <a:ext cx="914400" cy="914400"/>
          </a:xfrm>
          <a:prstGeom prst="rect">
            <a:avLst/>
          </a:prstGeom>
        </p:spPr>
      </p:pic>
      <p:pic>
        <p:nvPicPr>
          <p:cNvPr id="200" name="Graphic 199" descr="Caret Left with solid fill">
            <a:extLst>
              <a:ext uri="{FF2B5EF4-FFF2-40B4-BE49-F238E27FC236}">
                <a16:creationId xmlns="" xmlns:a16="http://schemas.microsoft.com/office/drawing/2014/main" id="{C6897EF7-4B44-4AD1-9FAD-34EEEBCE74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833563" y="2717439"/>
            <a:ext cx="339964" cy="339964"/>
          </a:xfrm>
          <a:prstGeom prst="rect">
            <a:avLst/>
          </a:prstGeom>
        </p:spPr>
      </p:pic>
      <p:pic>
        <p:nvPicPr>
          <p:cNvPr id="201" name="Graphic 200" descr="Caret Left with solid fill">
            <a:extLst>
              <a:ext uri="{FF2B5EF4-FFF2-40B4-BE49-F238E27FC236}">
                <a16:creationId xmlns="" xmlns:a16="http://schemas.microsoft.com/office/drawing/2014/main" id="{27BE3DAD-D269-4212-99DD-F5CC7B5BCFB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833563" y="3905670"/>
            <a:ext cx="339964" cy="339964"/>
          </a:xfrm>
          <a:prstGeom prst="rect">
            <a:avLst/>
          </a:prstGeom>
        </p:spPr>
      </p:pic>
      <p:pic>
        <p:nvPicPr>
          <p:cNvPr id="202" name="Graphic 201" descr="Caret Left with solid fill">
            <a:extLst>
              <a:ext uri="{FF2B5EF4-FFF2-40B4-BE49-F238E27FC236}">
                <a16:creationId xmlns="" xmlns:a16="http://schemas.microsoft.com/office/drawing/2014/main" id="{197B0915-BE12-4AAE-85C9-91502E0027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833563" y="5106694"/>
            <a:ext cx="339964" cy="339964"/>
          </a:xfrm>
          <a:prstGeom prst="rect">
            <a:avLst/>
          </a:prstGeom>
        </p:spPr>
      </p:pic>
      <p:pic>
        <p:nvPicPr>
          <p:cNvPr id="203" name="Graphic 202" descr="Caret Right with solid fill">
            <a:extLst>
              <a:ext uri="{FF2B5EF4-FFF2-40B4-BE49-F238E27FC236}">
                <a16:creationId xmlns="" xmlns:a16="http://schemas.microsoft.com/office/drawing/2014/main" id="{DDDD17FB-0015-4ED2-B114-B78353251C3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8010085" y="2711041"/>
            <a:ext cx="339964" cy="339964"/>
          </a:xfrm>
          <a:prstGeom prst="rect">
            <a:avLst/>
          </a:prstGeom>
        </p:spPr>
      </p:pic>
      <p:pic>
        <p:nvPicPr>
          <p:cNvPr id="204" name="Graphic 203" descr="Caret Right with solid fill">
            <a:extLst>
              <a:ext uri="{FF2B5EF4-FFF2-40B4-BE49-F238E27FC236}">
                <a16:creationId xmlns="" xmlns:a16="http://schemas.microsoft.com/office/drawing/2014/main" id="{7B79B0EA-98F0-447F-BB40-2F6F1E44BE7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8010085" y="3918461"/>
            <a:ext cx="339964" cy="339964"/>
          </a:xfrm>
          <a:prstGeom prst="rect">
            <a:avLst/>
          </a:prstGeom>
        </p:spPr>
      </p:pic>
      <p:pic>
        <p:nvPicPr>
          <p:cNvPr id="205" name="Graphic 204" descr="Caret Right with solid fill">
            <a:extLst>
              <a:ext uri="{FF2B5EF4-FFF2-40B4-BE49-F238E27FC236}">
                <a16:creationId xmlns="" xmlns:a16="http://schemas.microsoft.com/office/drawing/2014/main" id="{E27D9C18-D53B-405A-9875-F96152A2402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8010085" y="5125881"/>
            <a:ext cx="339964" cy="339964"/>
          </a:xfrm>
          <a:prstGeom prst="rect">
            <a:avLst/>
          </a:prstGeom>
        </p:spPr>
      </p:pic>
      <p:grpSp>
        <p:nvGrpSpPr>
          <p:cNvPr id="206" name="Graphic 79" descr="Bar chart with solid fill">
            <a:extLst>
              <a:ext uri="{FF2B5EF4-FFF2-40B4-BE49-F238E27FC236}">
                <a16:creationId xmlns="" xmlns:a16="http://schemas.microsoft.com/office/drawing/2014/main" id="{4B58A42B-606B-4484-AA4F-8C3F06BF5199}"/>
              </a:ext>
            </a:extLst>
          </p:cNvPr>
          <p:cNvGrpSpPr/>
          <p:nvPr/>
        </p:nvGrpSpPr>
        <p:grpSpPr>
          <a:xfrm>
            <a:off x="10719568" y="1305210"/>
            <a:ext cx="240576" cy="240576"/>
            <a:chOff x="2574205" y="6146434"/>
            <a:chExt cx="647700" cy="647700"/>
          </a:xfrm>
          <a:solidFill>
            <a:srgbClr val="8585A9"/>
          </a:solidFill>
        </p:grpSpPr>
        <p:sp>
          <p:nvSpPr>
            <p:cNvPr id="207" name="Freeform: Shape 206">
              <a:extLst>
                <a:ext uri="{FF2B5EF4-FFF2-40B4-BE49-F238E27FC236}">
                  <a16:creationId xmlns="" xmlns:a16="http://schemas.microsoft.com/office/drawing/2014/main" id="{64ED96E5-2D2F-45CD-9538-2B09B6A7CB28}"/>
                </a:ext>
              </a:extLst>
            </p:cNvPr>
            <p:cNvSpPr/>
            <p:nvPr/>
          </p:nvSpPr>
          <p:spPr>
            <a:xfrm>
              <a:off x="2574205" y="6146434"/>
              <a:ext cx="647700" cy="647700"/>
            </a:xfrm>
            <a:custGeom>
              <a:avLst/>
              <a:gdLst>
                <a:gd name="connsiteX0" fmla="*/ 590550 w 647700"/>
                <a:gd name="connsiteY0" fmla="*/ 0 h 647700"/>
                <a:gd name="connsiteX1" fmla="*/ 647700 w 647700"/>
                <a:gd name="connsiteY1" fmla="*/ 0 h 647700"/>
                <a:gd name="connsiteX2" fmla="*/ 647700 w 647700"/>
                <a:gd name="connsiteY2" fmla="*/ 647700 h 647700"/>
                <a:gd name="connsiteX3" fmla="*/ 0 w 647700"/>
                <a:gd name="connsiteY3" fmla="*/ 647700 h 647700"/>
                <a:gd name="connsiteX4" fmla="*/ 0 w 647700"/>
                <a:gd name="connsiteY4" fmla="*/ 590550 h 647700"/>
                <a:gd name="connsiteX5" fmla="*/ 5905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90550" y="0"/>
                  </a:moveTo>
                  <a:lnTo>
                    <a:pt x="647700" y="0"/>
                  </a:lnTo>
                  <a:lnTo>
                    <a:pt x="647700" y="647700"/>
                  </a:lnTo>
                  <a:lnTo>
                    <a:pt x="0" y="647700"/>
                  </a:lnTo>
                  <a:lnTo>
                    <a:pt x="0" y="590550"/>
                  </a:lnTo>
                  <a:lnTo>
                    <a:pt x="590550" y="5905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Shape 207">
              <a:extLst>
                <a:ext uri="{FF2B5EF4-FFF2-40B4-BE49-F238E27FC236}">
                  <a16:creationId xmlns="" xmlns:a16="http://schemas.microsoft.com/office/drawing/2014/main" id="{79C3F9F6-8550-4005-976A-3BB06340B910}"/>
                </a:ext>
              </a:extLst>
            </p:cNvPr>
            <p:cNvSpPr/>
            <p:nvPr/>
          </p:nvSpPr>
          <p:spPr>
            <a:xfrm>
              <a:off x="3002830" y="6346459"/>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Shape 208">
              <a:extLst>
                <a:ext uri="{FF2B5EF4-FFF2-40B4-BE49-F238E27FC236}">
                  <a16:creationId xmlns="" xmlns:a16="http://schemas.microsoft.com/office/drawing/2014/main" id="{6A049E97-DF2D-40CE-8B5E-DF0BC242DAC4}"/>
                </a:ext>
              </a:extLst>
            </p:cNvPr>
            <p:cNvSpPr/>
            <p:nvPr/>
          </p:nvSpPr>
          <p:spPr>
            <a:xfrm>
              <a:off x="2859955" y="6146434"/>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Shape 209">
              <a:extLst>
                <a:ext uri="{FF2B5EF4-FFF2-40B4-BE49-F238E27FC236}">
                  <a16:creationId xmlns="" xmlns:a16="http://schemas.microsoft.com/office/drawing/2014/main" id="{9E2B9278-09FE-402E-BB44-E1357CAB9D0A}"/>
                </a:ext>
              </a:extLst>
            </p:cNvPr>
            <p:cNvSpPr/>
            <p:nvPr/>
          </p:nvSpPr>
          <p:spPr>
            <a:xfrm>
              <a:off x="2717080" y="6346459"/>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Shape 210">
              <a:extLst>
                <a:ext uri="{FF2B5EF4-FFF2-40B4-BE49-F238E27FC236}">
                  <a16:creationId xmlns="" xmlns:a16="http://schemas.microsoft.com/office/drawing/2014/main" id="{C24CF46C-AEA1-468D-8271-BCFC83AF89EF}"/>
                </a:ext>
              </a:extLst>
            </p:cNvPr>
            <p:cNvSpPr/>
            <p:nvPr/>
          </p:nvSpPr>
          <p:spPr>
            <a:xfrm>
              <a:off x="2574205" y="6508384"/>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2" name="Graphic 83" descr="Tic Tac Toe with solid fill">
            <a:extLst>
              <a:ext uri="{FF2B5EF4-FFF2-40B4-BE49-F238E27FC236}">
                <a16:creationId xmlns="" xmlns:a16="http://schemas.microsoft.com/office/drawing/2014/main" id="{06765D76-068A-476A-938B-A66136C86F51}"/>
              </a:ext>
            </a:extLst>
          </p:cNvPr>
          <p:cNvGrpSpPr/>
          <p:nvPr/>
        </p:nvGrpSpPr>
        <p:grpSpPr>
          <a:xfrm>
            <a:off x="1223884" y="3696168"/>
            <a:ext cx="339636" cy="339636"/>
            <a:chOff x="3984337" y="6013084"/>
            <a:chExt cx="914400" cy="914400"/>
          </a:xfrm>
          <a:solidFill>
            <a:srgbClr val="8585A9"/>
          </a:solidFill>
        </p:grpSpPr>
        <p:sp>
          <p:nvSpPr>
            <p:cNvPr id="213" name="Freeform: Shape 212">
              <a:extLst>
                <a:ext uri="{FF2B5EF4-FFF2-40B4-BE49-F238E27FC236}">
                  <a16:creationId xmlns="" xmlns:a16="http://schemas.microsoft.com/office/drawing/2014/main" id="{C53629D7-BEC2-4427-ACC1-E291491C39D8}"/>
                </a:ext>
              </a:extLst>
            </p:cNvPr>
            <p:cNvSpPr/>
            <p:nvPr/>
          </p:nvSpPr>
          <p:spPr>
            <a:xfrm>
              <a:off x="4070062" y="6117859"/>
              <a:ext cx="742950" cy="704850"/>
            </a:xfrm>
            <a:custGeom>
              <a:avLst/>
              <a:gdLst>
                <a:gd name="connsiteX0" fmla="*/ 742950 w 742950"/>
                <a:gd name="connsiteY0" fmla="*/ 238125 h 704850"/>
                <a:gd name="connsiteX1" fmla="*/ 742950 w 742950"/>
                <a:gd name="connsiteY1" fmla="*/ 200025 h 704850"/>
                <a:gd name="connsiteX2" fmla="*/ 523875 w 742950"/>
                <a:gd name="connsiteY2" fmla="*/ 200025 h 704850"/>
                <a:gd name="connsiteX3" fmla="*/ 523875 w 742950"/>
                <a:gd name="connsiteY3" fmla="*/ 0 h 704850"/>
                <a:gd name="connsiteX4" fmla="*/ 485775 w 742950"/>
                <a:gd name="connsiteY4" fmla="*/ 0 h 704850"/>
                <a:gd name="connsiteX5" fmla="*/ 485775 w 742950"/>
                <a:gd name="connsiteY5" fmla="*/ 200025 h 704850"/>
                <a:gd name="connsiteX6" fmla="*/ 257175 w 742950"/>
                <a:gd name="connsiteY6" fmla="*/ 200025 h 704850"/>
                <a:gd name="connsiteX7" fmla="*/ 257175 w 742950"/>
                <a:gd name="connsiteY7" fmla="*/ 0 h 704850"/>
                <a:gd name="connsiteX8" fmla="*/ 219075 w 742950"/>
                <a:gd name="connsiteY8" fmla="*/ 0 h 704850"/>
                <a:gd name="connsiteX9" fmla="*/ 219075 w 742950"/>
                <a:gd name="connsiteY9" fmla="*/ 200025 h 704850"/>
                <a:gd name="connsiteX10" fmla="*/ 0 w 742950"/>
                <a:gd name="connsiteY10" fmla="*/ 200025 h 704850"/>
                <a:gd name="connsiteX11" fmla="*/ 0 w 742950"/>
                <a:gd name="connsiteY11" fmla="*/ 238125 h 704850"/>
                <a:gd name="connsiteX12" fmla="*/ 219075 w 742950"/>
                <a:gd name="connsiteY12" fmla="*/ 238125 h 704850"/>
                <a:gd name="connsiteX13" fmla="*/ 219075 w 742950"/>
                <a:gd name="connsiteY13" fmla="*/ 466725 h 704850"/>
                <a:gd name="connsiteX14" fmla="*/ 0 w 742950"/>
                <a:gd name="connsiteY14" fmla="*/ 466725 h 704850"/>
                <a:gd name="connsiteX15" fmla="*/ 0 w 742950"/>
                <a:gd name="connsiteY15" fmla="*/ 504825 h 704850"/>
                <a:gd name="connsiteX16" fmla="*/ 219075 w 742950"/>
                <a:gd name="connsiteY16" fmla="*/ 504825 h 704850"/>
                <a:gd name="connsiteX17" fmla="*/ 219075 w 742950"/>
                <a:gd name="connsiteY17" fmla="*/ 704850 h 704850"/>
                <a:gd name="connsiteX18" fmla="*/ 257175 w 742950"/>
                <a:gd name="connsiteY18" fmla="*/ 704850 h 704850"/>
                <a:gd name="connsiteX19" fmla="*/ 257175 w 742950"/>
                <a:gd name="connsiteY19" fmla="*/ 504825 h 704850"/>
                <a:gd name="connsiteX20" fmla="*/ 485775 w 742950"/>
                <a:gd name="connsiteY20" fmla="*/ 504825 h 704850"/>
                <a:gd name="connsiteX21" fmla="*/ 485775 w 742950"/>
                <a:gd name="connsiteY21" fmla="*/ 704850 h 704850"/>
                <a:gd name="connsiteX22" fmla="*/ 523875 w 742950"/>
                <a:gd name="connsiteY22" fmla="*/ 704850 h 704850"/>
                <a:gd name="connsiteX23" fmla="*/ 523875 w 742950"/>
                <a:gd name="connsiteY23" fmla="*/ 504825 h 704850"/>
                <a:gd name="connsiteX24" fmla="*/ 742950 w 742950"/>
                <a:gd name="connsiteY24" fmla="*/ 504825 h 704850"/>
                <a:gd name="connsiteX25" fmla="*/ 742950 w 742950"/>
                <a:gd name="connsiteY25" fmla="*/ 466725 h 704850"/>
                <a:gd name="connsiteX26" fmla="*/ 523875 w 742950"/>
                <a:gd name="connsiteY26" fmla="*/ 466725 h 704850"/>
                <a:gd name="connsiteX27" fmla="*/ 523875 w 742950"/>
                <a:gd name="connsiteY27" fmla="*/ 238125 h 704850"/>
                <a:gd name="connsiteX28" fmla="*/ 485775 w 742950"/>
                <a:gd name="connsiteY28" fmla="*/ 466725 h 704850"/>
                <a:gd name="connsiteX29" fmla="*/ 257175 w 742950"/>
                <a:gd name="connsiteY29" fmla="*/ 466725 h 704850"/>
                <a:gd name="connsiteX30" fmla="*/ 257175 w 742950"/>
                <a:gd name="connsiteY30" fmla="*/ 238125 h 704850"/>
                <a:gd name="connsiteX31" fmla="*/ 485775 w 742950"/>
                <a:gd name="connsiteY31" fmla="*/ 23812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950" h="704850">
                  <a:moveTo>
                    <a:pt x="742950" y="238125"/>
                  </a:moveTo>
                  <a:lnTo>
                    <a:pt x="742950" y="200025"/>
                  </a:lnTo>
                  <a:lnTo>
                    <a:pt x="523875" y="200025"/>
                  </a:lnTo>
                  <a:lnTo>
                    <a:pt x="523875" y="0"/>
                  </a:lnTo>
                  <a:lnTo>
                    <a:pt x="485775" y="0"/>
                  </a:lnTo>
                  <a:lnTo>
                    <a:pt x="485775" y="200025"/>
                  </a:lnTo>
                  <a:lnTo>
                    <a:pt x="257175" y="200025"/>
                  </a:lnTo>
                  <a:lnTo>
                    <a:pt x="257175" y="0"/>
                  </a:lnTo>
                  <a:lnTo>
                    <a:pt x="219075" y="0"/>
                  </a:lnTo>
                  <a:lnTo>
                    <a:pt x="219075" y="200025"/>
                  </a:lnTo>
                  <a:lnTo>
                    <a:pt x="0" y="200025"/>
                  </a:lnTo>
                  <a:lnTo>
                    <a:pt x="0" y="238125"/>
                  </a:lnTo>
                  <a:lnTo>
                    <a:pt x="219075" y="238125"/>
                  </a:lnTo>
                  <a:lnTo>
                    <a:pt x="219075" y="466725"/>
                  </a:lnTo>
                  <a:lnTo>
                    <a:pt x="0" y="466725"/>
                  </a:lnTo>
                  <a:lnTo>
                    <a:pt x="0" y="504825"/>
                  </a:lnTo>
                  <a:lnTo>
                    <a:pt x="219075" y="504825"/>
                  </a:lnTo>
                  <a:lnTo>
                    <a:pt x="219075" y="704850"/>
                  </a:lnTo>
                  <a:lnTo>
                    <a:pt x="257175" y="704850"/>
                  </a:lnTo>
                  <a:lnTo>
                    <a:pt x="257175" y="504825"/>
                  </a:lnTo>
                  <a:lnTo>
                    <a:pt x="485775" y="504825"/>
                  </a:lnTo>
                  <a:lnTo>
                    <a:pt x="485775" y="704850"/>
                  </a:lnTo>
                  <a:lnTo>
                    <a:pt x="523875" y="704850"/>
                  </a:lnTo>
                  <a:lnTo>
                    <a:pt x="523875" y="504825"/>
                  </a:lnTo>
                  <a:lnTo>
                    <a:pt x="742950" y="504825"/>
                  </a:lnTo>
                  <a:lnTo>
                    <a:pt x="742950" y="466725"/>
                  </a:lnTo>
                  <a:lnTo>
                    <a:pt x="523875" y="466725"/>
                  </a:lnTo>
                  <a:lnTo>
                    <a:pt x="523875" y="238125"/>
                  </a:lnTo>
                  <a:close/>
                  <a:moveTo>
                    <a:pt x="485775" y="466725"/>
                  </a:moveTo>
                  <a:lnTo>
                    <a:pt x="257175" y="466725"/>
                  </a:lnTo>
                  <a:lnTo>
                    <a:pt x="257175" y="238125"/>
                  </a:lnTo>
                  <a:lnTo>
                    <a:pt x="485775" y="2381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Shape 213">
              <a:extLst>
                <a:ext uri="{FF2B5EF4-FFF2-40B4-BE49-F238E27FC236}">
                  <a16:creationId xmlns="" xmlns:a16="http://schemas.microsoft.com/office/drawing/2014/main" id="{14AB2C00-4B10-483C-BF73-2F6BA1AF3CFB}"/>
                </a:ext>
              </a:extLst>
            </p:cNvPr>
            <p:cNvSpPr/>
            <p:nvPr/>
          </p:nvSpPr>
          <p:spPr>
            <a:xfrm>
              <a:off x="4098637" y="6651259"/>
              <a:ext cx="152400" cy="152400"/>
            </a:xfrm>
            <a:custGeom>
              <a:avLst/>
              <a:gdLst>
                <a:gd name="connsiteX0" fmla="*/ 76200 w 152400"/>
                <a:gd name="connsiteY0" fmla="*/ 0 h 152400"/>
                <a:gd name="connsiteX1" fmla="*/ 0 w 152400"/>
                <a:gd name="connsiteY1" fmla="*/ 76200 h 152400"/>
                <a:gd name="connsiteX2" fmla="*/ 76200 w 152400"/>
                <a:gd name="connsiteY2" fmla="*/ 152400 h 152400"/>
                <a:gd name="connsiteX3" fmla="*/ 152400 w 152400"/>
                <a:gd name="connsiteY3" fmla="*/ 76200 h 152400"/>
                <a:gd name="connsiteX4" fmla="*/ 76200 w 152400"/>
                <a:gd name="connsiteY4" fmla="*/ 0 h 152400"/>
                <a:gd name="connsiteX5" fmla="*/ 76200 w 152400"/>
                <a:gd name="connsiteY5" fmla="*/ 114300 h 152400"/>
                <a:gd name="connsiteX6" fmla="*/ 38100 w 152400"/>
                <a:gd name="connsiteY6" fmla="*/ 76200 h 152400"/>
                <a:gd name="connsiteX7" fmla="*/ 76200 w 152400"/>
                <a:gd name="connsiteY7" fmla="*/ 38100 h 152400"/>
                <a:gd name="connsiteX8" fmla="*/ 114300 w 152400"/>
                <a:gd name="connsiteY8" fmla="*/ 76200 h 152400"/>
                <a:gd name="connsiteX9" fmla="*/ 76200 w 152400"/>
                <a:gd name="connsiteY9" fmla="*/ 1143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0"/>
                  </a:moveTo>
                  <a:cubicBezTo>
                    <a:pt x="34116" y="0"/>
                    <a:pt x="0" y="34116"/>
                    <a:pt x="0" y="76200"/>
                  </a:cubicBezTo>
                  <a:cubicBezTo>
                    <a:pt x="0" y="118284"/>
                    <a:pt x="34116" y="152400"/>
                    <a:pt x="76200" y="152400"/>
                  </a:cubicBezTo>
                  <a:cubicBezTo>
                    <a:pt x="118284" y="152400"/>
                    <a:pt x="152400" y="118284"/>
                    <a:pt x="152400" y="76200"/>
                  </a:cubicBezTo>
                  <a:cubicBezTo>
                    <a:pt x="152352" y="34136"/>
                    <a:pt x="118264" y="48"/>
                    <a:pt x="76200" y="0"/>
                  </a:cubicBezTo>
                  <a:close/>
                  <a:moveTo>
                    <a:pt x="76200" y="114300"/>
                  </a:moveTo>
                  <a:cubicBezTo>
                    <a:pt x="55158" y="114300"/>
                    <a:pt x="38100" y="97242"/>
                    <a:pt x="38100" y="76200"/>
                  </a:cubicBezTo>
                  <a:cubicBezTo>
                    <a:pt x="38100" y="55158"/>
                    <a:pt x="55158" y="38100"/>
                    <a:pt x="76200" y="38100"/>
                  </a:cubicBezTo>
                  <a:cubicBezTo>
                    <a:pt x="97242" y="38100"/>
                    <a:pt x="114300" y="55158"/>
                    <a:pt x="114300" y="76200"/>
                  </a:cubicBezTo>
                  <a:cubicBezTo>
                    <a:pt x="114300" y="97242"/>
                    <a:pt x="97242" y="114300"/>
                    <a:pt x="762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Shape 214">
              <a:extLst>
                <a:ext uri="{FF2B5EF4-FFF2-40B4-BE49-F238E27FC236}">
                  <a16:creationId xmlns="" xmlns:a16="http://schemas.microsoft.com/office/drawing/2014/main" id="{D3483A07-A291-49D6-816D-EEBBD770FB06}"/>
                </a:ext>
              </a:extLst>
            </p:cNvPr>
            <p:cNvSpPr/>
            <p:nvPr/>
          </p:nvSpPr>
          <p:spPr>
            <a:xfrm>
              <a:off x="4632037" y="6651259"/>
              <a:ext cx="152400" cy="152400"/>
            </a:xfrm>
            <a:custGeom>
              <a:avLst/>
              <a:gdLst>
                <a:gd name="connsiteX0" fmla="*/ 76200 w 152400"/>
                <a:gd name="connsiteY0" fmla="*/ 0 h 152400"/>
                <a:gd name="connsiteX1" fmla="*/ 0 w 152400"/>
                <a:gd name="connsiteY1" fmla="*/ 76200 h 152400"/>
                <a:gd name="connsiteX2" fmla="*/ 76200 w 152400"/>
                <a:gd name="connsiteY2" fmla="*/ 152400 h 152400"/>
                <a:gd name="connsiteX3" fmla="*/ 152400 w 152400"/>
                <a:gd name="connsiteY3" fmla="*/ 76200 h 152400"/>
                <a:gd name="connsiteX4" fmla="*/ 76200 w 152400"/>
                <a:gd name="connsiteY4" fmla="*/ 0 h 152400"/>
                <a:gd name="connsiteX5" fmla="*/ 76200 w 152400"/>
                <a:gd name="connsiteY5" fmla="*/ 114300 h 152400"/>
                <a:gd name="connsiteX6" fmla="*/ 38100 w 152400"/>
                <a:gd name="connsiteY6" fmla="*/ 76200 h 152400"/>
                <a:gd name="connsiteX7" fmla="*/ 76200 w 152400"/>
                <a:gd name="connsiteY7" fmla="*/ 38100 h 152400"/>
                <a:gd name="connsiteX8" fmla="*/ 114300 w 152400"/>
                <a:gd name="connsiteY8" fmla="*/ 76200 h 152400"/>
                <a:gd name="connsiteX9" fmla="*/ 76200 w 152400"/>
                <a:gd name="connsiteY9" fmla="*/ 1143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0"/>
                  </a:moveTo>
                  <a:cubicBezTo>
                    <a:pt x="34116" y="0"/>
                    <a:pt x="0" y="34116"/>
                    <a:pt x="0" y="76200"/>
                  </a:cubicBezTo>
                  <a:cubicBezTo>
                    <a:pt x="0" y="118284"/>
                    <a:pt x="34116" y="152400"/>
                    <a:pt x="76200" y="152400"/>
                  </a:cubicBezTo>
                  <a:cubicBezTo>
                    <a:pt x="118284" y="152400"/>
                    <a:pt x="152400" y="118284"/>
                    <a:pt x="152400" y="76200"/>
                  </a:cubicBezTo>
                  <a:cubicBezTo>
                    <a:pt x="152352" y="34136"/>
                    <a:pt x="118264" y="48"/>
                    <a:pt x="76200" y="0"/>
                  </a:cubicBezTo>
                  <a:close/>
                  <a:moveTo>
                    <a:pt x="76200" y="114300"/>
                  </a:moveTo>
                  <a:cubicBezTo>
                    <a:pt x="55158" y="114300"/>
                    <a:pt x="38100" y="97242"/>
                    <a:pt x="38100" y="76200"/>
                  </a:cubicBezTo>
                  <a:cubicBezTo>
                    <a:pt x="38100" y="55158"/>
                    <a:pt x="55158" y="38100"/>
                    <a:pt x="76200" y="38100"/>
                  </a:cubicBezTo>
                  <a:cubicBezTo>
                    <a:pt x="97242" y="38100"/>
                    <a:pt x="114300" y="55158"/>
                    <a:pt x="114300" y="76200"/>
                  </a:cubicBezTo>
                  <a:cubicBezTo>
                    <a:pt x="114300" y="97242"/>
                    <a:pt x="97242" y="114300"/>
                    <a:pt x="76200" y="1143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215">
              <a:extLst>
                <a:ext uri="{FF2B5EF4-FFF2-40B4-BE49-F238E27FC236}">
                  <a16:creationId xmlns="" xmlns:a16="http://schemas.microsoft.com/office/drawing/2014/main" id="{DAFF67C0-BBA1-4C2E-A2FE-8D9DDA3C6831}"/>
                </a:ext>
              </a:extLst>
            </p:cNvPr>
            <p:cNvSpPr/>
            <p:nvPr/>
          </p:nvSpPr>
          <p:spPr>
            <a:xfrm>
              <a:off x="4098637" y="6136909"/>
              <a:ext cx="152400" cy="152400"/>
            </a:xfrm>
            <a:custGeom>
              <a:avLst/>
              <a:gdLst>
                <a:gd name="connsiteX0" fmla="*/ 76200 w 152400"/>
                <a:gd name="connsiteY0" fmla="*/ 152400 h 152400"/>
                <a:gd name="connsiteX1" fmla="*/ 152400 w 152400"/>
                <a:gd name="connsiteY1" fmla="*/ 76200 h 152400"/>
                <a:gd name="connsiteX2" fmla="*/ 76200 w 152400"/>
                <a:gd name="connsiteY2" fmla="*/ 0 h 152400"/>
                <a:gd name="connsiteX3" fmla="*/ 0 w 152400"/>
                <a:gd name="connsiteY3" fmla="*/ 76200 h 152400"/>
                <a:gd name="connsiteX4" fmla="*/ 76200 w 152400"/>
                <a:gd name="connsiteY4" fmla="*/ 152400 h 152400"/>
                <a:gd name="connsiteX5" fmla="*/ 76200 w 152400"/>
                <a:gd name="connsiteY5" fmla="*/ 38100 h 152400"/>
                <a:gd name="connsiteX6" fmla="*/ 114300 w 152400"/>
                <a:gd name="connsiteY6" fmla="*/ 76200 h 152400"/>
                <a:gd name="connsiteX7" fmla="*/ 76200 w 152400"/>
                <a:gd name="connsiteY7" fmla="*/ 114300 h 152400"/>
                <a:gd name="connsiteX8" fmla="*/ 38100 w 152400"/>
                <a:gd name="connsiteY8" fmla="*/ 76200 h 152400"/>
                <a:gd name="connsiteX9" fmla="*/ 76200 w 152400"/>
                <a:gd name="connsiteY9" fmla="*/ 381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00" h="152400">
                  <a:moveTo>
                    <a:pt x="76200" y="152400"/>
                  </a:moveTo>
                  <a:cubicBezTo>
                    <a:pt x="118284" y="152400"/>
                    <a:pt x="152400" y="118284"/>
                    <a:pt x="152400" y="76200"/>
                  </a:cubicBezTo>
                  <a:cubicBezTo>
                    <a:pt x="152400" y="34116"/>
                    <a:pt x="118284" y="0"/>
                    <a:pt x="76200" y="0"/>
                  </a:cubicBezTo>
                  <a:cubicBezTo>
                    <a:pt x="34116" y="0"/>
                    <a:pt x="0" y="34116"/>
                    <a:pt x="0" y="76200"/>
                  </a:cubicBezTo>
                  <a:cubicBezTo>
                    <a:pt x="48" y="118264"/>
                    <a:pt x="34136" y="152352"/>
                    <a:pt x="76200" y="152400"/>
                  </a:cubicBezTo>
                  <a:close/>
                  <a:moveTo>
                    <a:pt x="76200" y="38100"/>
                  </a:moveTo>
                  <a:cubicBezTo>
                    <a:pt x="97242" y="38100"/>
                    <a:pt x="114300" y="55158"/>
                    <a:pt x="114300" y="76200"/>
                  </a:cubicBezTo>
                  <a:cubicBezTo>
                    <a:pt x="114300" y="97242"/>
                    <a:pt x="97242" y="114300"/>
                    <a:pt x="76200" y="114300"/>
                  </a:cubicBezTo>
                  <a:cubicBezTo>
                    <a:pt x="55158" y="114300"/>
                    <a:pt x="38100" y="97242"/>
                    <a:pt x="38100" y="76200"/>
                  </a:cubicBezTo>
                  <a:cubicBezTo>
                    <a:pt x="38100" y="55158"/>
                    <a:pt x="55158" y="38100"/>
                    <a:pt x="76200" y="3810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Shape 216">
              <a:extLst>
                <a:ext uri="{FF2B5EF4-FFF2-40B4-BE49-F238E27FC236}">
                  <a16:creationId xmlns="" xmlns:a16="http://schemas.microsoft.com/office/drawing/2014/main" id="{BE306B09-D2D1-4C2C-85C0-105346D8DC7E}"/>
                </a:ext>
              </a:extLst>
            </p:cNvPr>
            <p:cNvSpPr/>
            <p:nvPr/>
          </p:nvSpPr>
          <p:spPr>
            <a:xfrm>
              <a:off x="4370918" y="6399665"/>
              <a:ext cx="141236" cy="141236"/>
            </a:xfrm>
            <a:custGeom>
              <a:avLst/>
              <a:gdLst>
                <a:gd name="connsiteX0" fmla="*/ 0 w 141236"/>
                <a:gd name="connsiteY0" fmla="*/ 114300 h 141236"/>
                <a:gd name="connsiteX1" fmla="*/ 26937 w 141236"/>
                <a:gd name="connsiteY1" fmla="*/ 141237 h 141236"/>
                <a:gd name="connsiteX2" fmla="*/ 70618 w 141236"/>
                <a:gd name="connsiteY2" fmla="*/ 97555 h 141236"/>
                <a:gd name="connsiteX3" fmla="*/ 114300 w 141236"/>
                <a:gd name="connsiteY3" fmla="*/ 141237 h 141236"/>
                <a:gd name="connsiteX4" fmla="*/ 141237 w 141236"/>
                <a:gd name="connsiteY4" fmla="*/ 114300 h 141236"/>
                <a:gd name="connsiteX5" fmla="*/ 97555 w 141236"/>
                <a:gd name="connsiteY5" fmla="*/ 70618 h 141236"/>
                <a:gd name="connsiteX6" fmla="*/ 141237 w 141236"/>
                <a:gd name="connsiteY6" fmla="*/ 26937 h 141236"/>
                <a:gd name="connsiteX7" fmla="*/ 114300 w 141236"/>
                <a:gd name="connsiteY7" fmla="*/ 0 h 141236"/>
                <a:gd name="connsiteX8" fmla="*/ 70618 w 141236"/>
                <a:gd name="connsiteY8" fmla="*/ 43682 h 141236"/>
                <a:gd name="connsiteX9" fmla="*/ 26937 w 141236"/>
                <a:gd name="connsiteY9" fmla="*/ 0 h 141236"/>
                <a:gd name="connsiteX10" fmla="*/ 0 w 141236"/>
                <a:gd name="connsiteY10" fmla="*/ 26937 h 141236"/>
                <a:gd name="connsiteX11" fmla="*/ 43682 w 141236"/>
                <a:gd name="connsiteY11" fmla="*/ 70618 h 141236"/>
                <a:gd name="connsiteX12" fmla="*/ 0 w 141236"/>
                <a:gd name="connsiteY12" fmla="*/ 114300 h 1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236" h="141236">
                  <a:moveTo>
                    <a:pt x="0" y="114300"/>
                  </a:moveTo>
                  <a:lnTo>
                    <a:pt x="26937" y="141237"/>
                  </a:lnTo>
                  <a:lnTo>
                    <a:pt x="70618" y="97555"/>
                  </a:lnTo>
                  <a:lnTo>
                    <a:pt x="114300" y="141237"/>
                  </a:lnTo>
                  <a:lnTo>
                    <a:pt x="141237" y="114300"/>
                  </a:lnTo>
                  <a:lnTo>
                    <a:pt x="97555" y="70618"/>
                  </a:lnTo>
                  <a:lnTo>
                    <a:pt x="141237" y="26937"/>
                  </a:lnTo>
                  <a:lnTo>
                    <a:pt x="114300" y="0"/>
                  </a:lnTo>
                  <a:lnTo>
                    <a:pt x="70618" y="43682"/>
                  </a:lnTo>
                  <a:lnTo>
                    <a:pt x="26937" y="0"/>
                  </a:lnTo>
                  <a:lnTo>
                    <a:pt x="0" y="26937"/>
                  </a:lnTo>
                  <a:lnTo>
                    <a:pt x="43682" y="70618"/>
                  </a:lnTo>
                  <a:lnTo>
                    <a:pt x="0" y="1143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Shape 217">
              <a:extLst>
                <a:ext uri="{FF2B5EF4-FFF2-40B4-BE49-F238E27FC236}">
                  <a16:creationId xmlns="" xmlns:a16="http://schemas.microsoft.com/office/drawing/2014/main" id="{07E321CB-574C-416D-86C5-03156AAF1A70}"/>
                </a:ext>
              </a:extLst>
            </p:cNvPr>
            <p:cNvSpPr/>
            <p:nvPr/>
          </p:nvSpPr>
          <p:spPr>
            <a:xfrm>
              <a:off x="4637618" y="6142490"/>
              <a:ext cx="141236" cy="141236"/>
            </a:xfrm>
            <a:custGeom>
              <a:avLst/>
              <a:gdLst>
                <a:gd name="connsiteX0" fmla="*/ 26937 w 141236"/>
                <a:gd name="connsiteY0" fmla="*/ 141237 h 141236"/>
                <a:gd name="connsiteX1" fmla="*/ 70618 w 141236"/>
                <a:gd name="connsiteY1" fmla="*/ 97555 h 141236"/>
                <a:gd name="connsiteX2" fmla="*/ 114300 w 141236"/>
                <a:gd name="connsiteY2" fmla="*/ 141237 h 141236"/>
                <a:gd name="connsiteX3" fmla="*/ 141237 w 141236"/>
                <a:gd name="connsiteY3" fmla="*/ 114300 h 141236"/>
                <a:gd name="connsiteX4" fmla="*/ 97555 w 141236"/>
                <a:gd name="connsiteY4" fmla="*/ 70618 h 141236"/>
                <a:gd name="connsiteX5" fmla="*/ 141237 w 141236"/>
                <a:gd name="connsiteY5" fmla="*/ 26937 h 141236"/>
                <a:gd name="connsiteX6" fmla="*/ 114300 w 141236"/>
                <a:gd name="connsiteY6" fmla="*/ 0 h 141236"/>
                <a:gd name="connsiteX7" fmla="*/ 70618 w 141236"/>
                <a:gd name="connsiteY7" fmla="*/ 43682 h 141236"/>
                <a:gd name="connsiteX8" fmla="*/ 26937 w 141236"/>
                <a:gd name="connsiteY8" fmla="*/ 0 h 141236"/>
                <a:gd name="connsiteX9" fmla="*/ 0 w 141236"/>
                <a:gd name="connsiteY9" fmla="*/ 26937 h 141236"/>
                <a:gd name="connsiteX10" fmla="*/ 43682 w 141236"/>
                <a:gd name="connsiteY10" fmla="*/ 70618 h 141236"/>
                <a:gd name="connsiteX11" fmla="*/ 0 w 141236"/>
                <a:gd name="connsiteY11" fmla="*/ 114300 h 141236"/>
                <a:gd name="connsiteX12" fmla="*/ 26937 w 141236"/>
                <a:gd name="connsiteY12" fmla="*/ 141237 h 14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236" h="141236">
                  <a:moveTo>
                    <a:pt x="26937" y="141237"/>
                  </a:moveTo>
                  <a:lnTo>
                    <a:pt x="70618" y="97555"/>
                  </a:lnTo>
                  <a:lnTo>
                    <a:pt x="114300" y="141237"/>
                  </a:lnTo>
                  <a:lnTo>
                    <a:pt x="141237" y="114300"/>
                  </a:lnTo>
                  <a:lnTo>
                    <a:pt x="97555" y="70618"/>
                  </a:lnTo>
                  <a:lnTo>
                    <a:pt x="141237" y="26937"/>
                  </a:lnTo>
                  <a:lnTo>
                    <a:pt x="114300" y="0"/>
                  </a:lnTo>
                  <a:lnTo>
                    <a:pt x="70618" y="43682"/>
                  </a:lnTo>
                  <a:lnTo>
                    <a:pt x="26937" y="0"/>
                  </a:lnTo>
                  <a:lnTo>
                    <a:pt x="0" y="26937"/>
                  </a:lnTo>
                  <a:lnTo>
                    <a:pt x="43682" y="70618"/>
                  </a:lnTo>
                  <a:lnTo>
                    <a:pt x="0" y="114300"/>
                  </a:lnTo>
                  <a:lnTo>
                    <a:pt x="26937" y="1412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9" name="Graphic 85" descr="Users with solid fill">
            <a:extLst>
              <a:ext uri="{FF2B5EF4-FFF2-40B4-BE49-F238E27FC236}">
                <a16:creationId xmlns="" xmlns:a16="http://schemas.microsoft.com/office/drawing/2014/main" id="{06E527BE-2DBD-4545-ADD6-C99FC18B4775}"/>
              </a:ext>
            </a:extLst>
          </p:cNvPr>
          <p:cNvGrpSpPr/>
          <p:nvPr/>
        </p:nvGrpSpPr>
        <p:grpSpPr>
          <a:xfrm>
            <a:off x="1264803" y="2503915"/>
            <a:ext cx="297182" cy="185386"/>
            <a:chOff x="7379495" y="6228339"/>
            <a:chExt cx="800100" cy="499109"/>
          </a:xfrm>
          <a:solidFill>
            <a:srgbClr val="8585A9"/>
          </a:solidFill>
        </p:grpSpPr>
        <p:sp>
          <p:nvSpPr>
            <p:cNvPr id="220" name="Freeform: Shape 219">
              <a:extLst>
                <a:ext uri="{FF2B5EF4-FFF2-40B4-BE49-F238E27FC236}">
                  <a16:creationId xmlns="" xmlns:a16="http://schemas.microsoft.com/office/drawing/2014/main" id="{AA4D8C14-87B6-4E09-B65A-04B7CAAB0512}"/>
                </a:ext>
              </a:extLst>
            </p:cNvPr>
            <p:cNvSpPr/>
            <p:nvPr/>
          </p:nvSpPr>
          <p:spPr>
            <a:xfrm>
              <a:off x="7465220" y="6228339"/>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Shape 220">
              <a:extLst>
                <a:ext uri="{FF2B5EF4-FFF2-40B4-BE49-F238E27FC236}">
                  <a16:creationId xmlns="" xmlns:a16="http://schemas.microsoft.com/office/drawing/2014/main" id="{9827B541-31A8-4B29-B57F-A0E88FA17A84}"/>
                </a:ext>
              </a:extLst>
            </p:cNvPr>
            <p:cNvSpPr/>
            <p:nvPr/>
          </p:nvSpPr>
          <p:spPr>
            <a:xfrm>
              <a:off x="7922420" y="6228339"/>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Shape 221">
              <a:extLst>
                <a:ext uri="{FF2B5EF4-FFF2-40B4-BE49-F238E27FC236}">
                  <a16:creationId xmlns="" xmlns:a16="http://schemas.microsoft.com/office/drawing/2014/main" id="{F2A3D541-1A73-41A0-9D59-A0AE26A5A1C0}"/>
                </a:ext>
              </a:extLst>
            </p:cNvPr>
            <p:cNvSpPr/>
            <p:nvPr/>
          </p:nvSpPr>
          <p:spPr>
            <a:xfrm>
              <a:off x="7608095" y="6555999"/>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Shape 222">
              <a:extLst>
                <a:ext uri="{FF2B5EF4-FFF2-40B4-BE49-F238E27FC236}">
                  <a16:creationId xmlns="" xmlns:a16="http://schemas.microsoft.com/office/drawing/2014/main" id="{02E74D33-CC68-48DC-A205-7290D67CDE08}"/>
                </a:ext>
              </a:extLst>
            </p:cNvPr>
            <p:cNvSpPr/>
            <p:nvPr/>
          </p:nvSpPr>
          <p:spPr>
            <a:xfrm>
              <a:off x="7693820" y="6361689"/>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Shape 223">
              <a:extLst>
                <a:ext uri="{FF2B5EF4-FFF2-40B4-BE49-F238E27FC236}">
                  <a16:creationId xmlns="" xmlns:a16="http://schemas.microsoft.com/office/drawing/2014/main" id="{7ACC8403-F6B3-475A-BA11-4D07412F5BA0}"/>
                </a:ext>
              </a:extLst>
            </p:cNvPr>
            <p:cNvSpPr/>
            <p:nvPr/>
          </p:nvSpPr>
          <p:spPr>
            <a:xfrm>
              <a:off x="7869080" y="6422649"/>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Freeform: Shape 224">
              <a:extLst>
                <a:ext uri="{FF2B5EF4-FFF2-40B4-BE49-F238E27FC236}">
                  <a16:creationId xmlns="" xmlns:a16="http://schemas.microsoft.com/office/drawing/2014/main" id="{DCA6570E-73AF-4E26-A717-48C516C40E3D}"/>
                </a:ext>
              </a:extLst>
            </p:cNvPr>
            <p:cNvSpPr/>
            <p:nvPr/>
          </p:nvSpPr>
          <p:spPr>
            <a:xfrm>
              <a:off x="7379495" y="6422649"/>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6" name="Graphic 87" descr="Gantt Chart with solid fill">
            <a:extLst>
              <a:ext uri="{FF2B5EF4-FFF2-40B4-BE49-F238E27FC236}">
                <a16:creationId xmlns="" xmlns:a16="http://schemas.microsoft.com/office/drawing/2014/main" id="{C7640FE1-E9B2-4FBC-8B58-DD010D8571BE}"/>
              </a:ext>
            </a:extLst>
          </p:cNvPr>
          <p:cNvGrpSpPr/>
          <p:nvPr/>
        </p:nvGrpSpPr>
        <p:grpSpPr>
          <a:xfrm>
            <a:off x="10622276" y="3696167"/>
            <a:ext cx="339636" cy="339636"/>
            <a:chOff x="10019521" y="5895381"/>
            <a:chExt cx="914400" cy="914400"/>
          </a:xfrm>
          <a:solidFill>
            <a:srgbClr val="8585A9"/>
          </a:solidFill>
        </p:grpSpPr>
        <p:sp>
          <p:nvSpPr>
            <p:cNvPr id="227" name="Freeform: Shape 226">
              <a:extLst>
                <a:ext uri="{FF2B5EF4-FFF2-40B4-BE49-F238E27FC236}">
                  <a16:creationId xmlns="" xmlns:a16="http://schemas.microsoft.com/office/drawing/2014/main" id="{003F39A8-AC9C-4A01-8937-977DD17A4CAD}"/>
                </a:ext>
              </a:extLst>
            </p:cNvPr>
            <p:cNvSpPr/>
            <p:nvPr/>
          </p:nvSpPr>
          <p:spPr>
            <a:xfrm>
              <a:off x="10152871" y="6028731"/>
              <a:ext cx="647700" cy="647700"/>
            </a:xfrm>
            <a:custGeom>
              <a:avLst/>
              <a:gdLst>
                <a:gd name="connsiteX0" fmla="*/ 590550 w 647700"/>
                <a:gd name="connsiteY0" fmla="*/ 590550 h 647700"/>
                <a:gd name="connsiteX1" fmla="*/ 0 w 647700"/>
                <a:gd name="connsiteY1" fmla="*/ 590550 h 647700"/>
                <a:gd name="connsiteX2" fmla="*/ 0 w 647700"/>
                <a:gd name="connsiteY2" fmla="*/ 647700 h 647700"/>
                <a:gd name="connsiteX3" fmla="*/ 647700 w 647700"/>
                <a:gd name="connsiteY3" fmla="*/ 647700 h 647700"/>
                <a:gd name="connsiteX4" fmla="*/ 647700 w 647700"/>
                <a:gd name="connsiteY4" fmla="*/ 0 h 647700"/>
                <a:gd name="connsiteX5" fmla="*/ 590550 w 647700"/>
                <a:gd name="connsiteY5"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90550" y="590550"/>
                  </a:moveTo>
                  <a:lnTo>
                    <a:pt x="0" y="590550"/>
                  </a:lnTo>
                  <a:lnTo>
                    <a:pt x="0" y="647700"/>
                  </a:lnTo>
                  <a:lnTo>
                    <a:pt x="647700" y="647700"/>
                  </a:lnTo>
                  <a:lnTo>
                    <a:pt x="647700" y="0"/>
                  </a:lnTo>
                  <a:lnTo>
                    <a:pt x="59055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Freeform: Shape 227">
              <a:extLst>
                <a:ext uri="{FF2B5EF4-FFF2-40B4-BE49-F238E27FC236}">
                  <a16:creationId xmlns="" xmlns:a16="http://schemas.microsoft.com/office/drawing/2014/main" id="{EC536B0A-04D2-440E-BDBE-3EEB2948DF54}"/>
                </a:ext>
              </a:extLst>
            </p:cNvPr>
            <p:cNvSpPr/>
            <p:nvPr/>
          </p:nvSpPr>
          <p:spPr>
            <a:xfrm>
              <a:off x="10171921" y="6504981"/>
              <a:ext cx="85725" cy="57150"/>
            </a:xfrm>
            <a:custGeom>
              <a:avLst/>
              <a:gdLst>
                <a:gd name="connsiteX0" fmla="*/ 0 w 85725"/>
                <a:gd name="connsiteY0" fmla="*/ 0 h 57150"/>
                <a:gd name="connsiteX1" fmla="*/ 85725 w 85725"/>
                <a:gd name="connsiteY1" fmla="*/ 0 h 57150"/>
                <a:gd name="connsiteX2" fmla="*/ 85725 w 85725"/>
                <a:gd name="connsiteY2" fmla="*/ 57150 h 57150"/>
                <a:gd name="connsiteX3" fmla="*/ 0 w 85725"/>
                <a:gd name="connsiteY3" fmla="*/ 57150 h 57150"/>
              </a:gdLst>
              <a:ahLst/>
              <a:cxnLst>
                <a:cxn ang="0">
                  <a:pos x="connsiteX0" y="connsiteY0"/>
                </a:cxn>
                <a:cxn ang="0">
                  <a:pos x="connsiteX1" y="connsiteY1"/>
                </a:cxn>
                <a:cxn ang="0">
                  <a:pos x="connsiteX2" y="connsiteY2"/>
                </a:cxn>
                <a:cxn ang="0">
                  <a:pos x="connsiteX3" y="connsiteY3"/>
                </a:cxn>
              </a:cxnLst>
              <a:rect l="l" t="t" r="r" b="b"/>
              <a:pathLst>
                <a:path w="85725" h="57150">
                  <a:moveTo>
                    <a:pt x="0" y="0"/>
                  </a:moveTo>
                  <a:lnTo>
                    <a:pt x="85725" y="0"/>
                  </a:lnTo>
                  <a:lnTo>
                    <a:pt x="85725"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Freeform: Shape 228">
              <a:extLst>
                <a:ext uri="{FF2B5EF4-FFF2-40B4-BE49-F238E27FC236}">
                  <a16:creationId xmlns="" xmlns:a16="http://schemas.microsoft.com/office/drawing/2014/main" id="{02806C7C-405B-4AEF-8A3B-2D36B2C5FBAC}"/>
                </a:ext>
              </a:extLst>
            </p:cNvPr>
            <p:cNvSpPr/>
            <p:nvPr/>
          </p:nvSpPr>
          <p:spPr>
            <a:xfrm>
              <a:off x="10238596" y="6409731"/>
              <a:ext cx="95250" cy="57150"/>
            </a:xfrm>
            <a:custGeom>
              <a:avLst/>
              <a:gdLst>
                <a:gd name="connsiteX0" fmla="*/ 0 w 95250"/>
                <a:gd name="connsiteY0" fmla="*/ 0 h 57150"/>
                <a:gd name="connsiteX1" fmla="*/ 95250 w 95250"/>
                <a:gd name="connsiteY1" fmla="*/ 0 h 57150"/>
                <a:gd name="connsiteX2" fmla="*/ 95250 w 95250"/>
                <a:gd name="connsiteY2" fmla="*/ 57150 h 57150"/>
                <a:gd name="connsiteX3" fmla="*/ 0 w 952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95250" h="57150">
                  <a:moveTo>
                    <a:pt x="0" y="0"/>
                  </a:moveTo>
                  <a:lnTo>
                    <a:pt x="95250" y="0"/>
                  </a:lnTo>
                  <a:lnTo>
                    <a:pt x="95250"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Freeform: Shape 229">
              <a:extLst>
                <a:ext uri="{FF2B5EF4-FFF2-40B4-BE49-F238E27FC236}">
                  <a16:creationId xmlns="" xmlns:a16="http://schemas.microsoft.com/office/drawing/2014/main" id="{6D3C4983-3579-41C3-85FD-809947A29987}"/>
                </a:ext>
              </a:extLst>
            </p:cNvPr>
            <p:cNvSpPr/>
            <p:nvPr/>
          </p:nvSpPr>
          <p:spPr>
            <a:xfrm>
              <a:off x="10286221" y="6314481"/>
              <a:ext cx="190500" cy="57150"/>
            </a:xfrm>
            <a:custGeom>
              <a:avLst/>
              <a:gdLst>
                <a:gd name="connsiteX0" fmla="*/ 0 w 190500"/>
                <a:gd name="connsiteY0" fmla="*/ 0 h 57150"/>
                <a:gd name="connsiteX1" fmla="*/ 190500 w 190500"/>
                <a:gd name="connsiteY1" fmla="*/ 0 h 57150"/>
                <a:gd name="connsiteX2" fmla="*/ 190500 w 190500"/>
                <a:gd name="connsiteY2" fmla="*/ 57150 h 57150"/>
                <a:gd name="connsiteX3" fmla="*/ 0 w 1905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190500" h="57150">
                  <a:moveTo>
                    <a:pt x="0" y="0"/>
                  </a:moveTo>
                  <a:lnTo>
                    <a:pt x="190500" y="0"/>
                  </a:lnTo>
                  <a:lnTo>
                    <a:pt x="190500"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Freeform: Shape 230">
              <a:extLst>
                <a:ext uri="{FF2B5EF4-FFF2-40B4-BE49-F238E27FC236}">
                  <a16:creationId xmlns="" xmlns:a16="http://schemas.microsoft.com/office/drawing/2014/main" id="{7BEA0A66-8BBB-43CF-BCA3-AD7A7BA100F0}"/>
                </a:ext>
              </a:extLst>
            </p:cNvPr>
            <p:cNvSpPr/>
            <p:nvPr/>
          </p:nvSpPr>
          <p:spPr>
            <a:xfrm>
              <a:off x="10257646" y="6219231"/>
              <a:ext cx="323850" cy="57150"/>
            </a:xfrm>
            <a:custGeom>
              <a:avLst/>
              <a:gdLst>
                <a:gd name="connsiteX0" fmla="*/ 0 w 323850"/>
                <a:gd name="connsiteY0" fmla="*/ 0 h 57150"/>
                <a:gd name="connsiteX1" fmla="*/ 323850 w 323850"/>
                <a:gd name="connsiteY1" fmla="*/ 0 h 57150"/>
                <a:gd name="connsiteX2" fmla="*/ 323850 w 323850"/>
                <a:gd name="connsiteY2" fmla="*/ 57150 h 57150"/>
                <a:gd name="connsiteX3" fmla="*/ 0 w 3238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323850" h="57150">
                  <a:moveTo>
                    <a:pt x="0" y="0"/>
                  </a:moveTo>
                  <a:lnTo>
                    <a:pt x="323850" y="0"/>
                  </a:lnTo>
                  <a:lnTo>
                    <a:pt x="323850"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Freeform: Shape 231">
              <a:extLst>
                <a:ext uri="{FF2B5EF4-FFF2-40B4-BE49-F238E27FC236}">
                  <a16:creationId xmlns="" xmlns:a16="http://schemas.microsoft.com/office/drawing/2014/main" id="{A09ECEF0-4D46-4E59-9AA1-98FA59BD20E3}"/>
                </a:ext>
              </a:extLst>
            </p:cNvPr>
            <p:cNvSpPr/>
            <p:nvPr/>
          </p:nvSpPr>
          <p:spPr>
            <a:xfrm>
              <a:off x="10495771" y="6123981"/>
              <a:ext cx="190500" cy="57150"/>
            </a:xfrm>
            <a:custGeom>
              <a:avLst/>
              <a:gdLst>
                <a:gd name="connsiteX0" fmla="*/ 0 w 190500"/>
                <a:gd name="connsiteY0" fmla="*/ 0 h 57150"/>
                <a:gd name="connsiteX1" fmla="*/ 190500 w 190500"/>
                <a:gd name="connsiteY1" fmla="*/ 0 h 57150"/>
                <a:gd name="connsiteX2" fmla="*/ 190500 w 190500"/>
                <a:gd name="connsiteY2" fmla="*/ 57150 h 57150"/>
                <a:gd name="connsiteX3" fmla="*/ 0 w 19050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190500" h="57150">
                  <a:moveTo>
                    <a:pt x="0" y="0"/>
                  </a:moveTo>
                  <a:lnTo>
                    <a:pt x="190500" y="0"/>
                  </a:lnTo>
                  <a:lnTo>
                    <a:pt x="190500" y="57150"/>
                  </a:lnTo>
                  <a:lnTo>
                    <a:pt x="0" y="571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3" name="Graphic 89" descr="Lightbulb and gear with solid fill">
            <a:extLst>
              <a:ext uri="{FF2B5EF4-FFF2-40B4-BE49-F238E27FC236}">
                <a16:creationId xmlns="" xmlns:a16="http://schemas.microsoft.com/office/drawing/2014/main" id="{35066743-C460-463E-81B6-0DA6F7C2792D}"/>
              </a:ext>
            </a:extLst>
          </p:cNvPr>
          <p:cNvGrpSpPr/>
          <p:nvPr/>
        </p:nvGrpSpPr>
        <p:grpSpPr>
          <a:xfrm>
            <a:off x="1254189" y="1326812"/>
            <a:ext cx="339636" cy="339636"/>
            <a:chOff x="8836745" y="5863494"/>
            <a:chExt cx="914400" cy="914400"/>
          </a:xfrm>
          <a:solidFill>
            <a:srgbClr val="8585A9"/>
          </a:solidFill>
        </p:grpSpPr>
        <p:sp>
          <p:nvSpPr>
            <p:cNvPr id="234" name="Freeform: Shape 233">
              <a:extLst>
                <a:ext uri="{FF2B5EF4-FFF2-40B4-BE49-F238E27FC236}">
                  <a16:creationId xmlns="" xmlns:a16="http://schemas.microsoft.com/office/drawing/2014/main" id="{A4874828-B860-491A-B752-0A5235686F12}"/>
                </a:ext>
              </a:extLst>
            </p:cNvPr>
            <p:cNvSpPr/>
            <p:nvPr/>
          </p:nvSpPr>
          <p:spPr>
            <a:xfrm>
              <a:off x="9176215" y="6171913"/>
              <a:ext cx="218122" cy="216788"/>
            </a:xfrm>
            <a:custGeom>
              <a:avLst/>
              <a:gdLst>
                <a:gd name="connsiteX0" fmla="*/ 187547 w 218122"/>
                <a:gd name="connsiteY0" fmla="*/ 64675 h 216788"/>
                <a:gd name="connsiteX1" fmla="*/ 195644 w 218122"/>
                <a:gd name="connsiteY1" fmla="*/ 40672 h 216788"/>
                <a:gd name="connsiteX2" fmla="*/ 177355 w 218122"/>
                <a:gd name="connsiteY2" fmla="*/ 22384 h 216788"/>
                <a:gd name="connsiteX3" fmla="*/ 153353 w 218122"/>
                <a:gd name="connsiteY3" fmla="*/ 30480 h 216788"/>
                <a:gd name="connsiteX4" fmla="*/ 133541 w 218122"/>
                <a:gd name="connsiteY4" fmla="*/ 22384 h 216788"/>
                <a:gd name="connsiteX5" fmla="*/ 122301 w 218122"/>
                <a:gd name="connsiteY5" fmla="*/ 0 h 216788"/>
                <a:gd name="connsiteX6" fmla="*/ 96774 w 218122"/>
                <a:gd name="connsiteY6" fmla="*/ 0 h 216788"/>
                <a:gd name="connsiteX7" fmla="*/ 85439 w 218122"/>
                <a:gd name="connsiteY7" fmla="*/ 22479 h 216788"/>
                <a:gd name="connsiteX8" fmla="*/ 65532 w 218122"/>
                <a:gd name="connsiteY8" fmla="*/ 30575 h 216788"/>
                <a:gd name="connsiteX9" fmla="*/ 41529 w 218122"/>
                <a:gd name="connsiteY9" fmla="*/ 22479 h 216788"/>
                <a:gd name="connsiteX10" fmla="*/ 23241 w 218122"/>
                <a:gd name="connsiteY10" fmla="*/ 40767 h 216788"/>
                <a:gd name="connsiteX11" fmla="*/ 30861 w 218122"/>
                <a:gd name="connsiteY11" fmla="*/ 64770 h 216788"/>
                <a:gd name="connsiteX12" fmla="*/ 22479 w 218122"/>
                <a:gd name="connsiteY12" fmla="*/ 84582 h 216788"/>
                <a:gd name="connsiteX13" fmla="*/ 0 w 218122"/>
                <a:gd name="connsiteY13" fmla="*/ 95821 h 216788"/>
                <a:gd name="connsiteX14" fmla="*/ 0 w 218122"/>
                <a:gd name="connsiteY14" fmla="*/ 120968 h 216788"/>
                <a:gd name="connsiteX15" fmla="*/ 22479 w 218122"/>
                <a:gd name="connsiteY15" fmla="*/ 132302 h 216788"/>
                <a:gd name="connsiteX16" fmla="*/ 30575 w 218122"/>
                <a:gd name="connsiteY16" fmla="*/ 152114 h 216788"/>
                <a:gd name="connsiteX17" fmla="*/ 22479 w 218122"/>
                <a:gd name="connsiteY17" fmla="*/ 176117 h 216788"/>
                <a:gd name="connsiteX18" fmla="*/ 41529 w 218122"/>
                <a:gd name="connsiteY18" fmla="*/ 194405 h 216788"/>
                <a:gd name="connsiteX19" fmla="*/ 65532 w 218122"/>
                <a:gd name="connsiteY19" fmla="*/ 186214 h 216788"/>
                <a:gd name="connsiteX20" fmla="*/ 85344 w 218122"/>
                <a:gd name="connsiteY20" fmla="*/ 194405 h 216788"/>
                <a:gd name="connsiteX21" fmla="*/ 96583 w 218122"/>
                <a:gd name="connsiteY21" fmla="*/ 216789 h 216788"/>
                <a:gd name="connsiteX22" fmla="*/ 122111 w 218122"/>
                <a:gd name="connsiteY22" fmla="*/ 216789 h 216788"/>
                <a:gd name="connsiteX23" fmla="*/ 133445 w 218122"/>
                <a:gd name="connsiteY23" fmla="*/ 194786 h 216788"/>
                <a:gd name="connsiteX24" fmla="*/ 152972 w 218122"/>
                <a:gd name="connsiteY24" fmla="*/ 186880 h 216788"/>
                <a:gd name="connsiteX25" fmla="*/ 176879 w 218122"/>
                <a:gd name="connsiteY25" fmla="*/ 195072 h 216788"/>
                <a:gd name="connsiteX26" fmla="*/ 195167 w 218122"/>
                <a:gd name="connsiteY26" fmla="*/ 176689 h 216788"/>
                <a:gd name="connsiteX27" fmla="*/ 187071 w 218122"/>
                <a:gd name="connsiteY27" fmla="*/ 152781 h 216788"/>
                <a:gd name="connsiteX28" fmla="*/ 195739 w 218122"/>
                <a:gd name="connsiteY28" fmla="*/ 132874 h 216788"/>
                <a:gd name="connsiteX29" fmla="*/ 218123 w 218122"/>
                <a:gd name="connsiteY29" fmla="*/ 121634 h 216788"/>
                <a:gd name="connsiteX30" fmla="*/ 218123 w 218122"/>
                <a:gd name="connsiteY30" fmla="*/ 95821 h 216788"/>
                <a:gd name="connsiteX31" fmla="*/ 195644 w 218122"/>
                <a:gd name="connsiteY31" fmla="*/ 84487 h 216788"/>
                <a:gd name="connsiteX32" fmla="*/ 187547 w 218122"/>
                <a:gd name="connsiteY32" fmla="*/ 64675 h 216788"/>
                <a:gd name="connsiteX33" fmla="*/ 109442 w 218122"/>
                <a:gd name="connsiteY33" fmla="*/ 146875 h 216788"/>
                <a:gd name="connsiteX34" fmla="*/ 71342 w 218122"/>
                <a:gd name="connsiteY34" fmla="*/ 108775 h 216788"/>
                <a:gd name="connsiteX35" fmla="*/ 109442 w 218122"/>
                <a:gd name="connsiteY35" fmla="*/ 70675 h 216788"/>
                <a:gd name="connsiteX36" fmla="*/ 147542 w 218122"/>
                <a:gd name="connsiteY36" fmla="*/ 108775 h 216788"/>
                <a:gd name="connsiteX37" fmla="*/ 109442 w 218122"/>
                <a:gd name="connsiteY37" fmla="*/ 146875 h 21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22" h="216788">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Shape 234">
              <a:extLst>
                <a:ext uri="{FF2B5EF4-FFF2-40B4-BE49-F238E27FC236}">
                  <a16:creationId xmlns="" xmlns:a16="http://schemas.microsoft.com/office/drawing/2014/main" id="{D3108D33-5B12-4324-8A67-FA6EB8B2CD1D}"/>
                </a:ext>
              </a:extLst>
            </p:cNvPr>
            <p:cNvSpPr/>
            <p:nvPr/>
          </p:nvSpPr>
          <p:spPr>
            <a:xfrm>
              <a:off x="9177642" y="6575868"/>
              <a:ext cx="215744" cy="54959"/>
            </a:xfrm>
            <a:custGeom>
              <a:avLst/>
              <a:gdLst>
                <a:gd name="connsiteX0" fmla="*/ 189835 w 215744"/>
                <a:gd name="connsiteY0" fmla="*/ 0 h 54959"/>
                <a:gd name="connsiteX1" fmla="*/ 25910 w 215744"/>
                <a:gd name="connsiteY1" fmla="*/ 0 h 54959"/>
                <a:gd name="connsiteX2" fmla="*/ 48 w 215744"/>
                <a:gd name="connsiteY2" fmla="*/ 29098 h 54959"/>
                <a:gd name="connsiteX3" fmla="*/ 25910 w 215744"/>
                <a:gd name="connsiteY3" fmla="*/ 54959 h 54959"/>
                <a:gd name="connsiteX4" fmla="*/ 189835 w 215744"/>
                <a:gd name="connsiteY4" fmla="*/ 54959 h 54959"/>
                <a:gd name="connsiteX5" fmla="*/ 215696 w 215744"/>
                <a:gd name="connsiteY5" fmla="*/ 25861 h 54959"/>
                <a:gd name="connsiteX6" fmla="*/ 189835 w 215744"/>
                <a:gd name="connsiteY6" fmla="*/ 0 h 5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744" h="54959">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Freeform: Shape 235">
              <a:extLst>
                <a:ext uri="{FF2B5EF4-FFF2-40B4-BE49-F238E27FC236}">
                  <a16:creationId xmlns="" xmlns:a16="http://schemas.microsoft.com/office/drawing/2014/main" id="{CF237266-0C5C-4AAC-9365-E7573D3A70DB}"/>
                </a:ext>
              </a:extLst>
            </p:cNvPr>
            <p:cNvSpPr/>
            <p:nvPr/>
          </p:nvSpPr>
          <p:spPr>
            <a:xfrm>
              <a:off x="9226031" y="6668927"/>
              <a:ext cx="118967" cy="54959"/>
            </a:xfrm>
            <a:custGeom>
              <a:avLst/>
              <a:gdLst>
                <a:gd name="connsiteX0" fmla="*/ 59531 w 118967"/>
                <a:gd name="connsiteY0" fmla="*/ 54959 h 54959"/>
                <a:gd name="connsiteX1" fmla="*/ 118967 w 118967"/>
                <a:gd name="connsiteY1" fmla="*/ 0 h 54959"/>
                <a:gd name="connsiteX2" fmla="*/ 0 w 118967"/>
                <a:gd name="connsiteY2" fmla="*/ 0 h 54959"/>
                <a:gd name="connsiteX3" fmla="*/ 59531 w 118967"/>
                <a:gd name="connsiteY3" fmla="*/ 54959 h 54959"/>
              </a:gdLst>
              <a:ahLst/>
              <a:cxnLst>
                <a:cxn ang="0">
                  <a:pos x="connsiteX0" y="connsiteY0"/>
                </a:cxn>
                <a:cxn ang="0">
                  <a:pos x="connsiteX1" y="connsiteY1"/>
                </a:cxn>
                <a:cxn ang="0">
                  <a:pos x="connsiteX2" y="connsiteY2"/>
                </a:cxn>
                <a:cxn ang="0">
                  <a:pos x="connsiteX3" y="connsiteY3"/>
                </a:cxn>
              </a:cxnLst>
              <a:rect l="l" t="t" r="r" b="b"/>
              <a:pathLst>
                <a:path w="118967" h="54959">
                  <a:moveTo>
                    <a:pt x="59531" y="54959"/>
                  </a:moveTo>
                  <a:cubicBezTo>
                    <a:pt x="90631" y="54910"/>
                    <a:pt x="116487" y="31001"/>
                    <a:pt x="118967" y="0"/>
                  </a:cubicBezTo>
                  <a:lnTo>
                    <a:pt x="0" y="0"/>
                  </a:lnTo>
                  <a:cubicBezTo>
                    <a:pt x="2527" y="31016"/>
                    <a:pt x="28413" y="54914"/>
                    <a:pt x="59531" y="5495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236">
              <a:extLst>
                <a:ext uri="{FF2B5EF4-FFF2-40B4-BE49-F238E27FC236}">
                  <a16:creationId xmlns="" xmlns:a16="http://schemas.microsoft.com/office/drawing/2014/main" id="{829BC714-545F-41CA-82BE-AF9F68F779A8}"/>
                </a:ext>
              </a:extLst>
            </p:cNvPr>
            <p:cNvSpPr/>
            <p:nvPr/>
          </p:nvSpPr>
          <p:spPr>
            <a:xfrm>
              <a:off x="9047152" y="6043707"/>
              <a:ext cx="476249" cy="494061"/>
            </a:xfrm>
            <a:custGeom>
              <a:avLst/>
              <a:gdLst>
                <a:gd name="connsiteX0" fmla="*/ 476250 w 476249"/>
                <a:gd name="connsiteY0" fmla="*/ 243364 h 494061"/>
                <a:gd name="connsiteX1" fmla="*/ 476250 w 476249"/>
                <a:gd name="connsiteY1" fmla="*/ 235172 h 494061"/>
                <a:gd name="connsiteX2" fmla="*/ 238125 w 476249"/>
                <a:gd name="connsiteY2" fmla="*/ 0 h 494061"/>
                <a:gd name="connsiteX3" fmla="*/ 238125 w 476249"/>
                <a:gd name="connsiteY3" fmla="*/ 0 h 494061"/>
                <a:gd name="connsiteX4" fmla="*/ 0 w 476249"/>
                <a:gd name="connsiteY4" fmla="*/ 235172 h 494061"/>
                <a:gd name="connsiteX5" fmla="*/ 0 w 476249"/>
                <a:gd name="connsiteY5" fmla="*/ 243364 h 494061"/>
                <a:gd name="connsiteX6" fmla="*/ 16573 w 476249"/>
                <a:gd name="connsiteY6" fmla="*/ 325755 h 494061"/>
                <a:gd name="connsiteX7" fmla="*/ 57912 w 476249"/>
                <a:gd name="connsiteY7" fmla="*/ 393478 h 494061"/>
                <a:gd name="connsiteX8" fmla="*/ 113633 w 476249"/>
                <a:gd name="connsiteY8" fmla="*/ 483965 h 494061"/>
                <a:gd name="connsiteX9" fmla="*/ 130016 w 476249"/>
                <a:gd name="connsiteY9" fmla="*/ 494062 h 494061"/>
                <a:gd name="connsiteX10" fmla="*/ 346234 w 476249"/>
                <a:gd name="connsiteY10" fmla="*/ 494062 h 494061"/>
                <a:gd name="connsiteX11" fmla="*/ 362617 w 476249"/>
                <a:gd name="connsiteY11" fmla="*/ 483965 h 494061"/>
                <a:gd name="connsiteX12" fmla="*/ 418338 w 476249"/>
                <a:gd name="connsiteY12" fmla="*/ 393478 h 494061"/>
                <a:gd name="connsiteX13" fmla="*/ 459676 w 476249"/>
                <a:gd name="connsiteY13" fmla="*/ 325755 h 494061"/>
                <a:gd name="connsiteX14" fmla="*/ 476250 w 476249"/>
                <a:gd name="connsiteY14" fmla="*/ 243364 h 494061"/>
                <a:gd name="connsiteX15" fmla="*/ 421386 w 476249"/>
                <a:gd name="connsiteY15" fmla="*/ 242507 h 494061"/>
                <a:gd name="connsiteX16" fmla="*/ 408718 w 476249"/>
                <a:gd name="connsiteY16" fmla="*/ 306515 h 494061"/>
                <a:gd name="connsiteX17" fmla="*/ 377857 w 476249"/>
                <a:gd name="connsiteY17" fmla="*/ 356807 h 494061"/>
                <a:gd name="connsiteX18" fmla="*/ 323850 w 476249"/>
                <a:gd name="connsiteY18" fmla="*/ 438912 h 494061"/>
                <a:gd name="connsiteX19" fmla="*/ 152400 w 476249"/>
                <a:gd name="connsiteY19" fmla="*/ 438912 h 494061"/>
                <a:gd name="connsiteX20" fmla="*/ 98870 w 476249"/>
                <a:gd name="connsiteY20" fmla="*/ 356521 h 494061"/>
                <a:gd name="connsiteX21" fmla="*/ 68008 w 476249"/>
                <a:gd name="connsiteY21" fmla="*/ 306229 h 494061"/>
                <a:gd name="connsiteX22" fmla="*/ 54864 w 476249"/>
                <a:gd name="connsiteY22" fmla="*/ 242221 h 494061"/>
                <a:gd name="connsiteX23" fmla="*/ 54864 w 476249"/>
                <a:gd name="connsiteY23" fmla="*/ 235363 h 494061"/>
                <a:gd name="connsiteX24" fmla="*/ 237839 w 476249"/>
                <a:gd name="connsiteY24" fmla="*/ 54388 h 494061"/>
                <a:gd name="connsiteX25" fmla="*/ 237839 w 476249"/>
                <a:gd name="connsiteY25" fmla="*/ 54388 h 494061"/>
                <a:gd name="connsiteX26" fmla="*/ 420814 w 476249"/>
                <a:gd name="connsiteY26" fmla="*/ 235363 h 4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6249" h="494061">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237">
              <a:extLst>
                <a:ext uri="{FF2B5EF4-FFF2-40B4-BE49-F238E27FC236}">
                  <a16:creationId xmlns="" xmlns:a16="http://schemas.microsoft.com/office/drawing/2014/main" id="{2F0BAE92-EF73-4B5F-BE3E-16F2B4AD4C89}"/>
                </a:ext>
              </a:extLst>
            </p:cNvPr>
            <p:cNvSpPr/>
            <p:nvPr/>
          </p:nvSpPr>
          <p:spPr>
            <a:xfrm>
              <a:off x="9268322" y="5901594"/>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238">
              <a:extLst>
                <a:ext uri="{FF2B5EF4-FFF2-40B4-BE49-F238E27FC236}">
                  <a16:creationId xmlns="" xmlns:a16="http://schemas.microsoft.com/office/drawing/2014/main" id="{9FA4E08A-D27D-493B-9BE4-EE734D185241}"/>
                </a:ext>
              </a:extLst>
            </p:cNvPr>
            <p:cNvSpPr/>
            <p:nvPr/>
          </p:nvSpPr>
          <p:spPr>
            <a:xfrm>
              <a:off x="9009239" y="6010983"/>
              <a:ext cx="84504" cy="84649"/>
            </a:xfrm>
            <a:custGeom>
              <a:avLst/>
              <a:gdLst>
                <a:gd name="connsiteX0" fmla="*/ 52105 w 84504"/>
                <a:gd name="connsiteY0" fmla="*/ 79111 h 84649"/>
                <a:gd name="connsiteX1" fmla="*/ 78965 w 84504"/>
                <a:gd name="connsiteY1" fmla="*/ 79111 h 84649"/>
                <a:gd name="connsiteX2" fmla="*/ 78965 w 84504"/>
                <a:gd name="connsiteY2" fmla="*/ 52250 h 84649"/>
                <a:gd name="connsiteX3" fmla="*/ 31817 w 84504"/>
                <a:gd name="connsiteY3" fmla="*/ 4911 h 84649"/>
                <a:gd name="connsiteX4" fmla="*/ 4910 w 84504"/>
                <a:gd name="connsiteY4" fmla="*/ 6283 h 84649"/>
                <a:gd name="connsiteX5" fmla="*/ 4956 w 84504"/>
                <a:gd name="connsiteY5" fmla="*/ 31866 h 8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04" h="84649">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239">
              <a:extLst>
                <a:ext uri="{FF2B5EF4-FFF2-40B4-BE49-F238E27FC236}">
                  <a16:creationId xmlns="" xmlns:a16="http://schemas.microsoft.com/office/drawing/2014/main" id="{5291EFFE-8632-4D0C-838B-1B0465341C24}"/>
                </a:ext>
              </a:extLst>
            </p:cNvPr>
            <p:cNvSpPr/>
            <p:nvPr/>
          </p:nvSpPr>
          <p:spPr>
            <a:xfrm>
              <a:off x="9480810" y="6015925"/>
              <a:ext cx="83603" cy="83426"/>
            </a:xfrm>
            <a:custGeom>
              <a:avLst/>
              <a:gdLst>
                <a:gd name="connsiteX0" fmla="*/ 19446 w 83603"/>
                <a:gd name="connsiteY0" fmla="*/ 83407 h 83426"/>
                <a:gd name="connsiteX1" fmla="*/ 32971 w 83603"/>
                <a:gd name="connsiteY1" fmla="*/ 77787 h 83426"/>
                <a:gd name="connsiteX2" fmla="*/ 80025 w 83603"/>
                <a:gd name="connsiteY2" fmla="*/ 30162 h 83426"/>
                <a:gd name="connsiteX3" fmla="*/ 75664 w 83603"/>
                <a:gd name="connsiteY3" fmla="*/ 3577 h 83426"/>
                <a:gd name="connsiteX4" fmla="*/ 53164 w 83603"/>
                <a:gd name="connsiteY4" fmla="*/ 3778 h 83426"/>
                <a:gd name="connsiteX5" fmla="*/ 5539 w 83603"/>
                <a:gd name="connsiteY5" fmla="*/ 51403 h 83426"/>
                <a:gd name="connsiteX6" fmla="*/ 5539 w 83603"/>
                <a:gd name="connsiteY6" fmla="*/ 78264 h 83426"/>
                <a:gd name="connsiteX7" fmla="*/ 19446 w 83603"/>
                <a:gd name="connsiteY7" fmla="*/ 83407 h 8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03" h="83426">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240">
              <a:extLst>
                <a:ext uri="{FF2B5EF4-FFF2-40B4-BE49-F238E27FC236}">
                  <a16:creationId xmlns="" xmlns:a16="http://schemas.microsoft.com/office/drawing/2014/main" id="{ED93A633-AB55-4EE5-8380-B08026D136F9}"/>
                </a:ext>
              </a:extLst>
            </p:cNvPr>
            <p:cNvSpPr/>
            <p:nvPr/>
          </p:nvSpPr>
          <p:spPr>
            <a:xfrm>
              <a:off x="8905801" y="6258781"/>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Shape 241">
              <a:extLst>
                <a:ext uri="{FF2B5EF4-FFF2-40B4-BE49-F238E27FC236}">
                  <a16:creationId xmlns="" xmlns:a16="http://schemas.microsoft.com/office/drawing/2014/main" id="{C9926A4D-2D97-45B2-8D69-ABB659FED11E}"/>
                </a:ext>
              </a:extLst>
            </p:cNvPr>
            <p:cNvSpPr/>
            <p:nvPr/>
          </p:nvSpPr>
          <p:spPr>
            <a:xfrm>
              <a:off x="9007536" y="6460321"/>
              <a:ext cx="85249" cy="85725"/>
            </a:xfrm>
            <a:custGeom>
              <a:avLst/>
              <a:gdLst>
                <a:gd name="connsiteX0" fmla="*/ 53808 w 85249"/>
                <a:gd name="connsiteY0" fmla="*/ 4581 h 85725"/>
                <a:gd name="connsiteX1" fmla="*/ 6659 w 85249"/>
                <a:gd name="connsiteY1" fmla="*/ 52206 h 85725"/>
                <a:gd name="connsiteX2" fmla="*/ 4581 w 85249"/>
                <a:gd name="connsiteY2" fmla="*/ 79066 h 85725"/>
                <a:gd name="connsiteX3" fmla="*/ 31442 w 85249"/>
                <a:gd name="connsiteY3" fmla="*/ 81144 h 85725"/>
                <a:gd name="connsiteX4" fmla="*/ 33520 w 85249"/>
                <a:gd name="connsiteY4" fmla="*/ 79066 h 85725"/>
                <a:gd name="connsiteX5" fmla="*/ 80669 w 85249"/>
                <a:gd name="connsiteY5" fmla="*/ 31441 h 85725"/>
                <a:gd name="connsiteX6" fmla="*/ 78590 w 85249"/>
                <a:gd name="connsiteY6" fmla="*/ 4581 h 85725"/>
                <a:gd name="connsiteX7" fmla="*/ 53808 w 85249"/>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49"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Shape 242">
              <a:extLst>
                <a:ext uri="{FF2B5EF4-FFF2-40B4-BE49-F238E27FC236}">
                  <a16:creationId xmlns="" xmlns:a16="http://schemas.microsoft.com/office/drawing/2014/main" id="{BF82DD9E-79CE-4344-8310-E077F4FFD7E8}"/>
                </a:ext>
              </a:extLst>
            </p:cNvPr>
            <p:cNvSpPr/>
            <p:nvPr/>
          </p:nvSpPr>
          <p:spPr>
            <a:xfrm>
              <a:off x="9480592" y="6454999"/>
              <a:ext cx="87546" cy="87626"/>
            </a:xfrm>
            <a:custGeom>
              <a:avLst/>
              <a:gdLst>
                <a:gd name="connsiteX0" fmla="*/ 33190 w 87546"/>
                <a:gd name="connsiteY0" fmla="*/ 6283 h 87626"/>
                <a:gd name="connsiteX1" fmla="*/ 6283 w 87546"/>
                <a:gd name="connsiteY1" fmla="*/ 4911 h 87626"/>
                <a:gd name="connsiteX2" fmla="*/ 4911 w 87546"/>
                <a:gd name="connsiteY2" fmla="*/ 31817 h 87626"/>
                <a:gd name="connsiteX3" fmla="*/ 6234 w 87546"/>
                <a:gd name="connsiteY3" fmla="*/ 33144 h 87626"/>
                <a:gd name="connsiteX4" fmla="*/ 53859 w 87546"/>
                <a:gd name="connsiteY4" fmla="*/ 80769 h 87626"/>
                <a:gd name="connsiteX5" fmla="*/ 80689 w 87546"/>
                <a:gd name="connsiteY5" fmla="*/ 83213 h 87626"/>
                <a:gd name="connsiteX6" fmla="*/ 83133 w 87546"/>
                <a:gd name="connsiteY6" fmla="*/ 56384 h 87626"/>
                <a:gd name="connsiteX7" fmla="*/ 80052 w 87546"/>
                <a:gd name="connsiteY7" fmla="*/ 53432 h 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46" h="87626">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Shape 243">
              <a:extLst>
                <a:ext uri="{FF2B5EF4-FFF2-40B4-BE49-F238E27FC236}">
                  <a16:creationId xmlns="" xmlns:a16="http://schemas.microsoft.com/office/drawing/2014/main" id="{8E71BBB0-F845-49E9-A575-EF1FA85622B1}"/>
                </a:ext>
              </a:extLst>
            </p:cNvPr>
            <p:cNvSpPr/>
            <p:nvPr/>
          </p:nvSpPr>
          <p:spPr>
            <a:xfrm>
              <a:off x="9560645" y="6258114"/>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5" name="Graphic 75" descr="Bullseye with solid fill">
            <a:extLst>
              <a:ext uri="{FF2B5EF4-FFF2-40B4-BE49-F238E27FC236}">
                <a16:creationId xmlns="" xmlns:a16="http://schemas.microsoft.com/office/drawing/2014/main" id="{4AFC13F3-44CA-49D3-A59B-FE64BA8F769E}"/>
              </a:ext>
            </a:extLst>
          </p:cNvPr>
          <p:cNvGrpSpPr/>
          <p:nvPr/>
        </p:nvGrpSpPr>
        <p:grpSpPr>
          <a:xfrm>
            <a:off x="10655886" y="4881893"/>
            <a:ext cx="339636" cy="339636"/>
            <a:chOff x="5299918" y="5106294"/>
            <a:chExt cx="914400" cy="914400"/>
          </a:xfrm>
          <a:solidFill>
            <a:srgbClr val="8585A9"/>
          </a:solidFill>
        </p:grpSpPr>
        <p:sp>
          <p:nvSpPr>
            <p:cNvPr id="246" name="Freeform: Shape 245">
              <a:extLst>
                <a:ext uri="{FF2B5EF4-FFF2-40B4-BE49-F238E27FC236}">
                  <a16:creationId xmlns="" xmlns:a16="http://schemas.microsoft.com/office/drawing/2014/main" id="{A2A6FC28-D635-4DD5-82D2-5D346D572C7D}"/>
                </a:ext>
              </a:extLst>
            </p:cNvPr>
            <p:cNvSpPr/>
            <p:nvPr/>
          </p:nvSpPr>
          <p:spPr>
            <a:xfrm>
              <a:off x="5646628" y="5187256"/>
              <a:ext cx="486727" cy="485775"/>
            </a:xfrm>
            <a:custGeom>
              <a:avLst/>
              <a:gdLst>
                <a:gd name="connsiteX0" fmla="*/ 401003 w 486727"/>
                <a:gd name="connsiteY0" fmla="*/ 85725 h 485775"/>
                <a:gd name="connsiteX1" fmla="*/ 391478 w 486727"/>
                <a:gd name="connsiteY1" fmla="*/ 0 h 485775"/>
                <a:gd name="connsiteX2" fmla="*/ 286703 w 486727"/>
                <a:gd name="connsiteY2" fmla="*/ 104775 h 485775"/>
                <a:gd name="connsiteX3" fmla="*/ 292417 w 486727"/>
                <a:gd name="connsiteY3" fmla="*/ 154305 h 485775"/>
                <a:gd name="connsiteX4" fmla="*/ 140017 w 486727"/>
                <a:gd name="connsiteY4" fmla="*/ 306705 h 485775"/>
                <a:gd name="connsiteX5" fmla="*/ 95250 w 486727"/>
                <a:gd name="connsiteY5" fmla="*/ 295275 h 485775"/>
                <a:gd name="connsiteX6" fmla="*/ 0 w 486727"/>
                <a:gd name="connsiteY6" fmla="*/ 390525 h 485775"/>
                <a:gd name="connsiteX7" fmla="*/ 95250 w 486727"/>
                <a:gd name="connsiteY7" fmla="*/ 485775 h 485775"/>
                <a:gd name="connsiteX8" fmla="*/ 190500 w 486727"/>
                <a:gd name="connsiteY8" fmla="*/ 390525 h 485775"/>
                <a:gd name="connsiteX9" fmla="*/ 180022 w 486727"/>
                <a:gd name="connsiteY9" fmla="*/ 346710 h 485775"/>
                <a:gd name="connsiteX10" fmla="*/ 332423 w 486727"/>
                <a:gd name="connsiteY10" fmla="*/ 194310 h 485775"/>
                <a:gd name="connsiteX11" fmla="*/ 381953 w 486727"/>
                <a:gd name="connsiteY11" fmla="*/ 200025 h 485775"/>
                <a:gd name="connsiteX12" fmla="*/ 486728 w 486727"/>
                <a:gd name="connsiteY12" fmla="*/ 95250 h 485775"/>
                <a:gd name="connsiteX13" fmla="*/ 401003 w 486727"/>
                <a:gd name="connsiteY13" fmla="*/ 85725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6727" h="485775">
                  <a:moveTo>
                    <a:pt x="401003" y="85725"/>
                  </a:moveTo>
                  <a:lnTo>
                    <a:pt x="391478" y="0"/>
                  </a:lnTo>
                  <a:lnTo>
                    <a:pt x="286703" y="104775"/>
                  </a:lnTo>
                  <a:lnTo>
                    <a:pt x="292417" y="154305"/>
                  </a:lnTo>
                  <a:lnTo>
                    <a:pt x="140017" y="306705"/>
                  </a:lnTo>
                  <a:cubicBezTo>
                    <a:pt x="126682" y="300038"/>
                    <a:pt x="111442" y="295275"/>
                    <a:pt x="95250" y="295275"/>
                  </a:cubicBezTo>
                  <a:cubicBezTo>
                    <a:pt x="42863" y="295275"/>
                    <a:pt x="0" y="338138"/>
                    <a:pt x="0" y="390525"/>
                  </a:cubicBezTo>
                  <a:cubicBezTo>
                    <a:pt x="0" y="442913"/>
                    <a:pt x="42863" y="485775"/>
                    <a:pt x="95250" y="485775"/>
                  </a:cubicBezTo>
                  <a:cubicBezTo>
                    <a:pt x="147638" y="485775"/>
                    <a:pt x="190500" y="442913"/>
                    <a:pt x="190500" y="390525"/>
                  </a:cubicBezTo>
                  <a:cubicBezTo>
                    <a:pt x="190500" y="374333"/>
                    <a:pt x="186690" y="360045"/>
                    <a:pt x="180022" y="346710"/>
                  </a:cubicBezTo>
                  <a:lnTo>
                    <a:pt x="332423" y="194310"/>
                  </a:lnTo>
                  <a:lnTo>
                    <a:pt x="381953" y="200025"/>
                  </a:lnTo>
                  <a:lnTo>
                    <a:pt x="486728" y="95250"/>
                  </a:lnTo>
                  <a:lnTo>
                    <a:pt x="401003" y="8572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Shape 246">
              <a:extLst>
                <a:ext uri="{FF2B5EF4-FFF2-40B4-BE49-F238E27FC236}">
                  <a16:creationId xmlns="" xmlns:a16="http://schemas.microsoft.com/office/drawing/2014/main" id="{85547C0D-EA7E-41EF-8BA1-4174FB5545A1}"/>
                </a:ext>
              </a:extLst>
            </p:cNvPr>
            <p:cNvSpPr/>
            <p:nvPr/>
          </p:nvSpPr>
          <p:spPr>
            <a:xfrm>
              <a:off x="5380880" y="5215831"/>
              <a:ext cx="723900" cy="723900"/>
            </a:xfrm>
            <a:custGeom>
              <a:avLst/>
              <a:gdLst>
                <a:gd name="connsiteX0" fmla="*/ 674370 w 723900"/>
                <a:gd name="connsiteY0" fmla="*/ 198120 h 723900"/>
                <a:gd name="connsiteX1" fmla="*/ 661988 w 723900"/>
                <a:gd name="connsiteY1" fmla="*/ 211455 h 723900"/>
                <a:gd name="connsiteX2" fmla="*/ 643890 w 723900"/>
                <a:gd name="connsiteY2" fmla="*/ 209550 h 723900"/>
                <a:gd name="connsiteX3" fmla="*/ 623888 w 723900"/>
                <a:gd name="connsiteY3" fmla="*/ 206693 h 723900"/>
                <a:gd name="connsiteX4" fmla="*/ 666750 w 723900"/>
                <a:gd name="connsiteY4" fmla="*/ 361950 h 723900"/>
                <a:gd name="connsiteX5" fmla="*/ 361950 w 723900"/>
                <a:gd name="connsiteY5" fmla="*/ 666750 h 723900"/>
                <a:gd name="connsiteX6" fmla="*/ 57150 w 723900"/>
                <a:gd name="connsiteY6" fmla="*/ 361950 h 723900"/>
                <a:gd name="connsiteX7" fmla="*/ 361950 w 723900"/>
                <a:gd name="connsiteY7" fmla="*/ 57150 h 723900"/>
                <a:gd name="connsiteX8" fmla="*/ 517208 w 723900"/>
                <a:gd name="connsiteY8" fmla="*/ 100013 h 723900"/>
                <a:gd name="connsiteX9" fmla="*/ 515303 w 723900"/>
                <a:gd name="connsiteY9" fmla="*/ 80963 h 723900"/>
                <a:gd name="connsiteX10" fmla="*/ 512445 w 723900"/>
                <a:gd name="connsiteY10" fmla="*/ 61913 h 723900"/>
                <a:gd name="connsiteX11" fmla="*/ 525780 w 723900"/>
                <a:gd name="connsiteY11" fmla="*/ 48578 h 723900"/>
                <a:gd name="connsiteX12" fmla="*/ 532448 w 723900"/>
                <a:gd name="connsiteY12" fmla="*/ 41910 h 723900"/>
                <a:gd name="connsiteX13" fmla="*/ 361950 w 723900"/>
                <a:gd name="connsiteY13" fmla="*/ 0 h 723900"/>
                <a:gd name="connsiteX14" fmla="*/ 0 w 723900"/>
                <a:gd name="connsiteY14" fmla="*/ 361950 h 723900"/>
                <a:gd name="connsiteX15" fmla="*/ 361950 w 723900"/>
                <a:gd name="connsiteY15" fmla="*/ 723900 h 723900"/>
                <a:gd name="connsiteX16" fmla="*/ 723900 w 723900"/>
                <a:gd name="connsiteY16" fmla="*/ 361950 h 723900"/>
                <a:gd name="connsiteX17" fmla="*/ 681038 w 723900"/>
                <a:gd name="connsiteY17" fmla="*/ 192405 h 723900"/>
                <a:gd name="connsiteX18" fmla="*/ 674370 w 723900"/>
                <a:gd name="connsiteY18" fmla="*/ 19812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3900" h="723900">
                  <a:moveTo>
                    <a:pt x="674370" y="198120"/>
                  </a:moveTo>
                  <a:lnTo>
                    <a:pt x="661988" y="211455"/>
                  </a:lnTo>
                  <a:lnTo>
                    <a:pt x="643890" y="209550"/>
                  </a:lnTo>
                  <a:lnTo>
                    <a:pt x="623888" y="206693"/>
                  </a:lnTo>
                  <a:cubicBezTo>
                    <a:pt x="650558" y="252413"/>
                    <a:pt x="666750" y="304800"/>
                    <a:pt x="666750" y="361950"/>
                  </a:cubicBezTo>
                  <a:cubicBezTo>
                    <a:pt x="666750" y="529590"/>
                    <a:pt x="529590" y="666750"/>
                    <a:pt x="361950" y="666750"/>
                  </a:cubicBezTo>
                  <a:cubicBezTo>
                    <a:pt x="194310" y="666750"/>
                    <a:pt x="57150" y="529590"/>
                    <a:pt x="57150" y="361950"/>
                  </a:cubicBezTo>
                  <a:cubicBezTo>
                    <a:pt x="57150" y="194310"/>
                    <a:pt x="194310" y="57150"/>
                    <a:pt x="361950" y="57150"/>
                  </a:cubicBezTo>
                  <a:cubicBezTo>
                    <a:pt x="418148" y="57150"/>
                    <a:pt x="471488" y="72390"/>
                    <a:pt x="517208" y="100013"/>
                  </a:cubicBezTo>
                  <a:lnTo>
                    <a:pt x="515303" y="80963"/>
                  </a:lnTo>
                  <a:lnTo>
                    <a:pt x="512445" y="61913"/>
                  </a:lnTo>
                  <a:lnTo>
                    <a:pt x="525780" y="48578"/>
                  </a:lnTo>
                  <a:lnTo>
                    <a:pt x="532448" y="41910"/>
                  </a:lnTo>
                  <a:cubicBezTo>
                    <a:pt x="481013" y="15240"/>
                    <a:pt x="423863" y="0"/>
                    <a:pt x="361950" y="0"/>
                  </a:cubicBezTo>
                  <a:cubicBezTo>
                    <a:pt x="161925" y="0"/>
                    <a:pt x="0" y="161925"/>
                    <a:pt x="0" y="361950"/>
                  </a:cubicBezTo>
                  <a:cubicBezTo>
                    <a:pt x="0" y="561975"/>
                    <a:pt x="161925" y="723900"/>
                    <a:pt x="361950" y="723900"/>
                  </a:cubicBezTo>
                  <a:cubicBezTo>
                    <a:pt x="561975" y="723900"/>
                    <a:pt x="723900" y="561975"/>
                    <a:pt x="723900" y="361950"/>
                  </a:cubicBezTo>
                  <a:cubicBezTo>
                    <a:pt x="723900" y="300038"/>
                    <a:pt x="708660" y="242888"/>
                    <a:pt x="681038" y="192405"/>
                  </a:cubicBezTo>
                  <a:lnTo>
                    <a:pt x="674370" y="19812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Shape 247">
              <a:extLst>
                <a:ext uri="{FF2B5EF4-FFF2-40B4-BE49-F238E27FC236}">
                  <a16:creationId xmlns="" xmlns:a16="http://schemas.microsoft.com/office/drawing/2014/main" id="{068F970E-D99E-4DC9-83E8-3388E0DAAC9D}"/>
                </a:ext>
              </a:extLst>
            </p:cNvPr>
            <p:cNvSpPr/>
            <p:nvPr/>
          </p:nvSpPr>
          <p:spPr>
            <a:xfrm>
              <a:off x="5514230" y="5349181"/>
              <a:ext cx="457200" cy="457200"/>
            </a:xfrm>
            <a:custGeom>
              <a:avLst/>
              <a:gdLst>
                <a:gd name="connsiteX0" fmla="*/ 387668 w 457200"/>
                <a:gd name="connsiteY0" fmla="*/ 163830 h 457200"/>
                <a:gd name="connsiteX1" fmla="*/ 400050 w 457200"/>
                <a:gd name="connsiteY1" fmla="*/ 228600 h 457200"/>
                <a:gd name="connsiteX2" fmla="*/ 228600 w 457200"/>
                <a:gd name="connsiteY2" fmla="*/ 400050 h 457200"/>
                <a:gd name="connsiteX3" fmla="*/ 57150 w 457200"/>
                <a:gd name="connsiteY3" fmla="*/ 228600 h 457200"/>
                <a:gd name="connsiteX4" fmla="*/ 228600 w 457200"/>
                <a:gd name="connsiteY4" fmla="*/ 57150 h 457200"/>
                <a:gd name="connsiteX5" fmla="*/ 293370 w 457200"/>
                <a:gd name="connsiteY5" fmla="*/ 69532 h 457200"/>
                <a:gd name="connsiteX6" fmla="*/ 336233 w 457200"/>
                <a:gd name="connsiteY6" fmla="*/ 26670 h 457200"/>
                <a:gd name="connsiteX7" fmla="*/ 228600 w 457200"/>
                <a:gd name="connsiteY7" fmla="*/ 0 h 457200"/>
                <a:gd name="connsiteX8" fmla="*/ 0 w 457200"/>
                <a:gd name="connsiteY8" fmla="*/ 228600 h 457200"/>
                <a:gd name="connsiteX9" fmla="*/ 228600 w 457200"/>
                <a:gd name="connsiteY9" fmla="*/ 457200 h 457200"/>
                <a:gd name="connsiteX10" fmla="*/ 457200 w 457200"/>
                <a:gd name="connsiteY10" fmla="*/ 228600 h 457200"/>
                <a:gd name="connsiteX11" fmla="*/ 430530 w 457200"/>
                <a:gd name="connsiteY11" fmla="*/ 120968 h 457200"/>
                <a:gd name="connsiteX12" fmla="*/ 387668 w 457200"/>
                <a:gd name="connsiteY12" fmla="*/ 16383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457200">
                  <a:moveTo>
                    <a:pt x="387668" y="163830"/>
                  </a:moveTo>
                  <a:cubicBezTo>
                    <a:pt x="396240" y="183833"/>
                    <a:pt x="400050" y="205740"/>
                    <a:pt x="400050" y="228600"/>
                  </a:cubicBezTo>
                  <a:cubicBezTo>
                    <a:pt x="400050" y="322898"/>
                    <a:pt x="322898" y="400050"/>
                    <a:pt x="228600" y="400050"/>
                  </a:cubicBezTo>
                  <a:cubicBezTo>
                    <a:pt x="134302" y="400050"/>
                    <a:pt x="57150" y="322898"/>
                    <a:pt x="57150" y="228600"/>
                  </a:cubicBezTo>
                  <a:cubicBezTo>
                    <a:pt x="57150" y="134302"/>
                    <a:pt x="134302" y="57150"/>
                    <a:pt x="228600" y="57150"/>
                  </a:cubicBezTo>
                  <a:cubicBezTo>
                    <a:pt x="251460" y="57150"/>
                    <a:pt x="273368" y="61913"/>
                    <a:pt x="293370" y="69532"/>
                  </a:cubicBezTo>
                  <a:lnTo>
                    <a:pt x="336233" y="26670"/>
                  </a:lnTo>
                  <a:cubicBezTo>
                    <a:pt x="303848" y="9525"/>
                    <a:pt x="267653" y="0"/>
                    <a:pt x="228600" y="0"/>
                  </a:cubicBezTo>
                  <a:cubicBezTo>
                    <a:pt x="102870" y="0"/>
                    <a:pt x="0" y="102870"/>
                    <a:pt x="0" y="228600"/>
                  </a:cubicBezTo>
                  <a:cubicBezTo>
                    <a:pt x="0" y="354330"/>
                    <a:pt x="102870" y="457200"/>
                    <a:pt x="228600" y="457200"/>
                  </a:cubicBezTo>
                  <a:cubicBezTo>
                    <a:pt x="354330" y="457200"/>
                    <a:pt x="457200" y="354330"/>
                    <a:pt x="457200" y="228600"/>
                  </a:cubicBezTo>
                  <a:cubicBezTo>
                    <a:pt x="457200" y="189548"/>
                    <a:pt x="447675" y="153352"/>
                    <a:pt x="430530" y="120968"/>
                  </a:cubicBezTo>
                  <a:lnTo>
                    <a:pt x="387668" y="16383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9" name="Graphic 77" descr="Stopwatch with solid fill">
            <a:extLst>
              <a:ext uri="{FF2B5EF4-FFF2-40B4-BE49-F238E27FC236}">
                <a16:creationId xmlns="" xmlns:a16="http://schemas.microsoft.com/office/drawing/2014/main" id="{CA7F87E1-77B2-4E83-BFFB-A83E8246FFB1}"/>
              </a:ext>
            </a:extLst>
          </p:cNvPr>
          <p:cNvGrpSpPr/>
          <p:nvPr/>
        </p:nvGrpSpPr>
        <p:grpSpPr>
          <a:xfrm>
            <a:off x="10670038" y="2503915"/>
            <a:ext cx="339636" cy="339636"/>
            <a:chOff x="5176532" y="6182703"/>
            <a:chExt cx="914400" cy="914400"/>
          </a:xfrm>
          <a:solidFill>
            <a:srgbClr val="8585A9"/>
          </a:solidFill>
        </p:grpSpPr>
        <p:sp>
          <p:nvSpPr>
            <p:cNvPr id="250" name="Freeform: Shape 249">
              <a:extLst>
                <a:ext uri="{FF2B5EF4-FFF2-40B4-BE49-F238E27FC236}">
                  <a16:creationId xmlns="" xmlns:a16="http://schemas.microsoft.com/office/drawing/2014/main" id="{B3426EA6-A481-4A0D-BBE5-044C634CC12B}"/>
                </a:ext>
              </a:extLst>
            </p:cNvPr>
            <p:cNvSpPr/>
            <p:nvPr/>
          </p:nvSpPr>
          <p:spPr>
            <a:xfrm>
              <a:off x="5614682" y="6477978"/>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Shape 250">
              <a:extLst>
                <a:ext uri="{FF2B5EF4-FFF2-40B4-BE49-F238E27FC236}">
                  <a16:creationId xmlns="" xmlns:a16="http://schemas.microsoft.com/office/drawing/2014/main" id="{7B6A5AFC-C99D-466F-B153-1B79BF204D2B}"/>
                </a:ext>
              </a:extLst>
            </p:cNvPr>
            <p:cNvSpPr/>
            <p:nvPr/>
          </p:nvSpPr>
          <p:spPr>
            <a:xfrm>
              <a:off x="5614682" y="6858978"/>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Shape 251">
              <a:extLst>
                <a:ext uri="{FF2B5EF4-FFF2-40B4-BE49-F238E27FC236}">
                  <a16:creationId xmlns="" xmlns:a16="http://schemas.microsoft.com/office/drawing/2014/main" id="{148D56AF-DDCA-4E40-A7B1-16E5C868BB1C}"/>
                </a:ext>
              </a:extLst>
            </p:cNvPr>
            <p:cNvSpPr/>
            <p:nvPr/>
          </p:nvSpPr>
          <p:spPr>
            <a:xfrm>
              <a:off x="5805182" y="6658953"/>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252">
              <a:extLst>
                <a:ext uri="{FF2B5EF4-FFF2-40B4-BE49-F238E27FC236}">
                  <a16:creationId xmlns="" xmlns:a16="http://schemas.microsoft.com/office/drawing/2014/main" id="{1B374939-45E8-4F4B-9BF6-F4562C4E72A8}"/>
                </a:ext>
              </a:extLst>
            </p:cNvPr>
            <p:cNvSpPr/>
            <p:nvPr/>
          </p:nvSpPr>
          <p:spPr>
            <a:xfrm>
              <a:off x="5424182" y="6658953"/>
              <a:ext cx="38100" cy="38100"/>
            </a:xfrm>
            <a:custGeom>
              <a:avLst/>
              <a:gdLst>
                <a:gd name="connsiteX0" fmla="*/ 38100 w 38100"/>
                <a:gd name="connsiteY0" fmla="*/ 19050 h 38100"/>
                <a:gd name="connsiteX1" fmla="*/ 19050 w 38100"/>
                <a:gd name="connsiteY1" fmla="*/ 38100 h 38100"/>
                <a:gd name="connsiteX2" fmla="*/ 0 w 38100"/>
                <a:gd name="connsiteY2" fmla="*/ 19050 h 38100"/>
                <a:gd name="connsiteX3" fmla="*/ 19050 w 38100"/>
                <a:gd name="connsiteY3" fmla="*/ 0 h 38100"/>
                <a:gd name="connsiteX4" fmla="*/ 38100 w 38100"/>
                <a:gd name="connsiteY4" fmla="*/ 19050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8100" y="19050"/>
                  </a:moveTo>
                  <a:cubicBezTo>
                    <a:pt x="38100" y="29571"/>
                    <a:pt x="29571" y="38100"/>
                    <a:pt x="19050" y="38100"/>
                  </a:cubicBezTo>
                  <a:cubicBezTo>
                    <a:pt x="8529" y="38100"/>
                    <a:pt x="0" y="29571"/>
                    <a:pt x="0" y="19050"/>
                  </a:cubicBezTo>
                  <a:cubicBezTo>
                    <a:pt x="0" y="8529"/>
                    <a:pt x="8529" y="0"/>
                    <a:pt x="19050" y="0"/>
                  </a:cubicBezTo>
                  <a:cubicBezTo>
                    <a:pt x="29571" y="0"/>
                    <a:pt x="38100" y="8529"/>
                    <a:pt x="38100" y="190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Shape 253">
              <a:extLst>
                <a:ext uri="{FF2B5EF4-FFF2-40B4-BE49-F238E27FC236}">
                  <a16:creationId xmlns="" xmlns:a16="http://schemas.microsoft.com/office/drawing/2014/main" id="{616E0C6E-CCD9-40CB-9E8A-7CD2A9597753}"/>
                </a:ext>
              </a:extLst>
            </p:cNvPr>
            <p:cNvSpPr/>
            <p:nvPr/>
          </p:nvSpPr>
          <p:spPr>
            <a:xfrm>
              <a:off x="5614682" y="6544653"/>
              <a:ext cx="126682" cy="240982"/>
            </a:xfrm>
            <a:custGeom>
              <a:avLst/>
              <a:gdLst>
                <a:gd name="connsiteX0" fmla="*/ 38100 w 126682"/>
                <a:gd name="connsiteY0" fmla="*/ 0 h 240982"/>
                <a:gd name="connsiteX1" fmla="*/ 0 w 126682"/>
                <a:gd name="connsiteY1" fmla="*/ 0 h 240982"/>
                <a:gd name="connsiteX2" fmla="*/ 0 w 126682"/>
                <a:gd name="connsiteY2" fmla="*/ 133350 h 240982"/>
                <a:gd name="connsiteX3" fmla="*/ 5715 w 126682"/>
                <a:gd name="connsiteY3" fmla="*/ 146685 h 240982"/>
                <a:gd name="connsiteX4" fmla="*/ 100013 w 126682"/>
                <a:gd name="connsiteY4" fmla="*/ 240983 h 240982"/>
                <a:gd name="connsiteX5" fmla="*/ 126682 w 126682"/>
                <a:gd name="connsiteY5" fmla="*/ 214313 h 240982"/>
                <a:gd name="connsiteX6" fmla="*/ 38100 w 126682"/>
                <a:gd name="connsiteY6" fmla="*/ 125730 h 240982"/>
                <a:gd name="connsiteX7" fmla="*/ 38100 w 126682"/>
                <a:gd name="connsiteY7" fmla="*/ 0 h 24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682" h="240982">
                  <a:moveTo>
                    <a:pt x="38100" y="0"/>
                  </a:moveTo>
                  <a:lnTo>
                    <a:pt x="0" y="0"/>
                  </a:lnTo>
                  <a:lnTo>
                    <a:pt x="0" y="133350"/>
                  </a:lnTo>
                  <a:cubicBezTo>
                    <a:pt x="0" y="138113"/>
                    <a:pt x="1905" y="142875"/>
                    <a:pt x="5715" y="146685"/>
                  </a:cubicBezTo>
                  <a:lnTo>
                    <a:pt x="100013" y="240983"/>
                  </a:lnTo>
                  <a:lnTo>
                    <a:pt x="126682" y="214313"/>
                  </a:lnTo>
                  <a:lnTo>
                    <a:pt x="38100" y="125730"/>
                  </a:lnTo>
                  <a:lnTo>
                    <a:pt x="38100"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Shape 254">
              <a:extLst>
                <a:ext uri="{FF2B5EF4-FFF2-40B4-BE49-F238E27FC236}">
                  <a16:creationId xmlns="" xmlns:a16="http://schemas.microsoft.com/office/drawing/2014/main" id="{8C0DB588-1942-4301-B065-735AB2979A1F}"/>
                </a:ext>
              </a:extLst>
            </p:cNvPr>
            <p:cNvSpPr/>
            <p:nvPr/>
          </p:nvSpPr>
          <p:spPr>
            <a:xfrm>
              <a:off x="5310173" y="6268428"/>
              <a:ext cx="648267" cy="742430"/>
            </a:xfrm>
            <a:custGeom>
              <a:avLst/>
              <a:gdLst>
                <a:gd name="connsiteX0" fmla="*/ 323559 w 648267"/>
                <a:gd name="connsiteY0" fmla="*/ 685800 h 742430"/>
                <a:gd name="connsiteX1" fmla="*/ 56859 w 648267"/>
                <a:gd name="connsiteY1" fmla="*/ 419100 h 742430"/>
                <a:gd name="connsiteX2" fmla="*/ 323559 w 648267"/>
                <a:gd name="connsiteY2" fmla="*/ 152400 h 742430"/>
                <a:gd name="connsiteX3" fmla="*/ 590259 w 648267"/>
                <a:gd name="connsiteY3" fmla="*/ 419100 h 742430"/>
                <a:gd name="connsiteX4" fmla="*/ 323559 w 648267"/>
                <a:gd name="connsiteY4" fmla="*/ 685800 h 742430"/>
                <a:gd name="connsiteX5" fmla="*/ 323559 w 648267"/>
                <a:gd name="connsiteY5" fmla="*/ 685800 h 742430"/>
                <a:gd name="connsiteX6" fmla="*/ 549301 w 648267"/>
                <a:gd name="connsiteY6" fmla="*/ 186690 h 742430"/>
                <a:gd name="connsiteX7" fmla="*/ 577876 w 648267"/>
                <a:gd name="connsiteY7" fmla="*/ 158115 h 742430"/>
                <a:gd name="connsiteX8" fmla="*/ 576924 w 648267"/>
                <a:gd name="connsiteY8" fmla="*/ 118110 h 742430"/>
                <a:gd name="connsiteX9" fmla="*/ 536919 w 648267"/>
                <a:gd name="connsiteY9" fmla="*/ 117157 h 742430"/>
                <a:gd name="connsiteX10" fmla="*/ 504534 w 648267"/>
                <a:gd name="connsiteY10" fmla="*/ 150495 h 742430"/>
                <a:gd name="connsiteX11" fmla="*/ 352134 w 648267"/>
                <a:gd name="connsiteY11" fmla="*/ 97155 h 742430"/>
                <a:gd name="connsiteX12" fmla="*/ 352134 w 648267"/>
                <a:gd name="connsiteY12" fmla="*/ 57150 h 742430"/>
                <a:gd name="connsiteX13" fmla="*/ 437859 w 648267"/>
                <a:gd name="connsiteY13" fmla="*/ 57150 h 742430"/>
                <a:gd name="connsiteX14" fmla="*/ 437859 w 648267"/>
                <a:gd name="connsiteY14" fmla="*/ 0 h 742430"/>
                <a:gd name="connsiteX15" fmla="*/ 209259 w 648267"/>
                <a:gd name="connsiteY15" fmla="*/ 0 h 742430"/>
                <a:gd name="connsiteX16" fmla="*/ 209259 w 648267"/>
                <a:gd name="connsiteY16" fmla="*/ 57150 h 742430"/>
                <a:gd name="connsiteX17" fmla="*/ 294984 w 648267"/>
                <a:gd name="connsiteY17" fmla="*/ 57150 h 742430"/>
                <a:gd name="connsiteX18" fmla="*/ 294984 w 648267"/>
                <a:gd name="connsiteY18" fmla="*/ 96203 h 742430"/>
                <a:gd name="connsiteX19" fmla="*/ 2566 w 648267"/>
                <a:gd name="connsiteY19" fmla="*/ 378143 h 742430"/>
                <a:gd name="connsiteX20" fmla="*/ 215926 w 648267"/>
                <a:gd name="connsiteY20" fmla="*/ 723900 h 742430"/>
                <a:gd name="connsiteX21" fmla="*/ 599784 w 648267"/>
                <a:gd name="connsiteY21" fmla="*/ 589598 h 742430"/>
                <a:gd name="connsiteX22" fmla="*/ 549301 w 648267"/>
                <a:gd name="connsiteY22" fmla="*/ 186690 h 742430"/>
                <a:gd name="connsiteX23" fmla="*/ 549301 w 648267"/>
                <a:gd name="connsiteY23" fmla="*/ 186690 h 74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8267" h="742430">
                  <a:moveTo>
                    <a:pt x="323559" y="685800"/>
                  </a:moveTo>
                  <a:cubicBezTo>
                    <a:pt x="175921" y="685800"/>
                    <a:pt x="56859" y="566738"/>
                    <a:pt x="56859" y="419100"/>
                  </a:cubicBezTo>
                  <a:cubicBezTo>
                    <a:pt x="56859" y="271463"/>
                    <a:pt x="175921" y="152400"/>
                    <a:pt x="323559" y="152400"/>
                  </a:cubicBezTo>
                  <a:cubicBezTo>
                    <a:pt x="471196" y="152400"/>
                    <a:pt x="590259" y="271463"/>
                    <a:pt x="590259" y="419100"/>
                  </a:cubicBezTo>
                  <a:cubicBezTo>
                    <a:pt x="590259" y="566738"/>
                    <a:pt x="471196" y="685800"/>
                    <a:pt x="323559" y="685800"/>
                  </a:cubicBezTo>
                  <a:lnTo>
                    <a:pt x="323559" y="685800"/>
                  </a:lnTo>
                  <a:close/>
                  <a:moveTo>
                    <a:pt x="549301" y="186690"/>
                  </a:moveTo>
                  <a:lnTo>
                    <a:pt x="577876" y="158115"/>
                  </a:lnTo>
                  <a:cubicBezTo>
                    <a:pt x="588354" y="146685"/>
                    <a:pt x="588354" y="129540"/>
                    <a:pt x="576924" y="118110"/>
                  </a:cubicBezTo>
                  <a:cubicBezTo>
                    <a:pt x="566446" y="107632"/>
                    <a:pt x="548349" y="106680"/>
                    <a:pt x="536919" y="117157"/>
                  </a:cubicBezTo>
                  <a:lnTo>
                    <a:pt x="504534" y="150495"/>
                  </a:lnTo>
                  <a:cubicBezTo>
                    <a:pt x="458814" y="120015"/>
                    <a:pt x="406426" y="100965"/>
                    <a:pt x="352134" y="97155"/>
                  </a:cubicBezTo>
                  <a:lnTo>
                    <a:pt x="352134" y="57150"/>
                  </a:lnTo>
                  <a:lnTo>
                    <a:pt x="437859" y="57150"/>
                  </a:lnTo>
                  <a:lnTo>
                    <a:pt x="437859" y="0"/>
                  </a:lnTo>
                  <a:lnTo>
                    <a:pt x="209259" y="0"/>
                  </a:lnTo>
                  <a:lnTo>
                    <a:pt x="209259" y="57150"/>
                  </a:lnTo>
                  <a:lnTo>
                    <a:pt x="294984" y="57150"/>
                  </a:lnTo>
                  <a:lnTo>
                    <a:pt x="294984" y="96203"/>
                  </a:lnTo>
                  <a:cubicBezTo>
                    <a:pt x="143536" y="109538"/>
                    <a:pt x="21616" y="226695"/>
                    <a:pt x="2566" y="378143"/>
                  </a:cubicBezTo>
                  <a:cubicBezTo>
                    <a:pt x="-16484" y="529590"/>
                    <a:pt x="72099" y="673418"/>
                    <a:pt x="215926" y="723900"/>
                  </a:cubicBezTo>
                  <a:cubicBezTo>
                    <a:pt x="359754" y="774383"/>
                    <a:pt x="518821" y="719138"/>
                    <a:pt x="599784" y="589598"/>
                  </a:cubicBezTo>
                  <a:cubicBezTo>
                    <a:pt x="680746" y="460058"/>
                    <a:pt x="657886" y="292418"/>
                    <a:pt x="549301" y="186690"/>
                  </a:cubicBezTo>
                  <a:lnTo>
                    <a:pt x="549301" y="18669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6" name="Graphic 81" descr="Target Audience with solid fill">
            <a:extLst>
              <a:ext uri="{FF2B5EF4-FFF2-40B4-BE49-F238E27FC236}">
                <a16:creationId xmlns="" xmlns:a16="http://schemas.microsoft.com/office/drawing/2014/main" id="{2A6F8650-A748-424E-BA1E-DB43162CB7A4}"/>
              </a:ext>
            </a:extLst>
          </p:cNvPr>
          <p:cNvGrpSpPr/>
          <p:nvPr/>
        </p:nvGrpSpPr>
        <p:grpSpPr>
          <a:xfrm>
            <a:off x="1190922" y="4871103"/>
            <a:ext cx="339636" cy="339636"/>
            <a:chOff x="6090932" y="6365203"/>
            <a:chExt cx="914400" cy="914400"/>
          </a:xfrm>
          <a:solidFill>
            <a:srgbClr val="8585A9"/>
          </a:solidFill>
        </p:grpSpPr>
        <p:sp>
          <p:nvSpPr>
            <p:cNvPr id="257" name="Freeform: Shape 256">
              <a:extLst>
                <a:ext uri="{FF2B5EF4-FFF2-40B4-BE49-F238E27FC236}">
                  <a16:creationId xmlns="" xmlns:a16="http://schemas.microsoft.com/office/drawing/2014/main" id="{83FAC843-A917-4CC8-9191-7ED289792AD9}"/>
                </a:ext>
              </a:extLst>
            </p:cNvPr>
            <p:cNvSpPr/>
            <p:nvPr/>
          </p:nvSpPr>
          <p:spPr>
            <a:xfrm>
              <a:off x="6376682" y="6949085"/>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Shape 257">
              <a:extLst>
                <a:ext uri="{FF2B5EF4-FFF2-40B4-BE49-F238E27FC236}">
                  <a16:creationId xmlns="" xmlns:a16="http://schemas.microsoft.com/office/drawing/2014/main" id="{63EDD4FF-D6C8-469B-8BB4-40C28045D67D}"/>
                </a:ext>
              </a:extLst>
            </p:cNvPr>
            <p:cNvSpPr/>
            <p:nvPr/>
          </p:nvSpPr>
          <p:spPr>
            <a:xfrm>
              <a:off x="6726249" y="6570757"/>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Shape 258">
              <a:extLst>
                <a:ext uri="{FF2B5EF4-FFF2-40B4-BE49-F238E27FC236}">
                  <a16:creationId xmlns="" xmlns:a16="http://schemas.microsoft.com/office/drawing/2014/main" id="{6DA4B3AE-F484-49B7-A8B7-D7C30EBA42B6}"/>
                </a:ext>
              </a:extLst>
            </p:cNvPr>
            <p:cNvSpPr/>
            <p:nvPr/>
          </p:nvSpPr>
          <p:spPr>
            <a:xfrm>
              <a:off x="6754824" y="6766205"/>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Shape 259">
              <a:extLst>
                <a:ext uri="{FF2B5EF4-FFF2-40B4-BE49-F238E27FC236}">
                  <a16:creationId xmlns="" xmlns:a16="http://schemas.microsoft.com/office/drawing/2014/main" id="{A3F8DD8E-0D16-4D05-B21D-930D53CA154F}"/>
                </a:ext>
              </a:extLst>
            </p:cNvPr>
            <p:cNvSpPr/>
            <p:nvPr/>
          </p:nvSpPr>
          <p:spPr>
            <a:xfrm>
              <a:off x="6328104" y="6535693"/>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Shape 260">
              <a:extLst>
                <a:ext uri="{FF2B5EF4-FFF2-40B4-BE49-F238E27FC236}">
                  <a16:creationId xmlns="" xmlns:a16="http://schemas.microsoft.com/office/drawing/2014/main" id="{4A1CA90A-B202-4513-86DF-5D5AFBFA5BEF}"/>
                </a:ext>
              </a:extLst>
            </p:cNvPr>
            <p:cNvSpPr/>
            <p:nvPr/>
          </p:nvSpPr>
          <p:spPr>
            <a:xfrm>
              <a:off x="6448119" y="6619520"/>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Shape 261">
              <a:extLst>
                <a:ext uri="{FF2B5EF4-FFF2-40B4-BE49-F238E27FC236}">
                  <a16:creationId xmlns="" xmlns:a16="http://schemas.microsoft.com/office/drawing/2014/main" id="{73A5512F-ABD8-48D5-A7C7-3FBB5CBE2FF2}"/>
                </a:ext>
              </a:extLst>
            </p:cNvPr>
            <p:cNvSpPr/>
            <p:nvPr/>
          </p:nvSpPr>
          <p:spPr>
            <a:xfrm>
              <a:off x="6148082" y="6766205"/>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Shape 262">
              <a:extLst>
                <a:ext uri="{FF2B5EF4-FFF2-40B4-BE49-F238E27FC236}">
                  <a16:creationId xmlns="" xmlns:a16="http://schemas.microsoft.com/office/drawing/2014/main" id="{6D28F32E-EE11-4327-B46B-0C0AF31A43CE}"/>
                </a:ext>
              </a:extLst>
            </p:cNvPr>
            <p:cNvSpPr/>
            <p:nvPr/>
          </p:nvSpPr>
          <p:spPr>
            <a:xfrm>
              <a:off x="6233360" y="6570496"/>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5" name="TextBox 264">
            <a:extLst>
              <a:ext uri="{FF2B5EF4-FFF2-40B4-BE49-F238E27FC236}">
                <a16:creationId xmlns="" xmlns:a16="http://schemas.microsoft.com/office/drawing/2014/main" id="{0004D440-DB35-4685-A01E-883F2A5D0AEA}"/>
              </a:ext>
            </a:extLst>
          </p:cNvPr>
          <p:cNvSpPr txBox="1"/>
          <p:nvPr/>
        </p:nvSpPr>
        <p:spPr>
          <a:xfrm>
            <a:off x="1628497" y="2685475"/>
            <a:ext cx="156341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MPS</a:t>
            </a:r>
          </a:p>
        </p:txBody>
      </p:sp>
      <p:sp>
        <p:nvSpPr>
          <p:cNvPr id="267" name="TextBox 266">
            <a:extLst>
              <a:ext uri="{FF2B5EF4-FFF2-40B4-BE49-F238E27FC236}">
                <a16:creationId xmlns="" xmlns:a16="http://schemas.microsoft.com/office/drawing/2014/main" id="{3153CD03-7703-4F66-B798-858CA82CABF2}"/>
              </a:ext>
            </a:extLst>
          </p:cNvPr>
          <p:cNvSpPr txBox="1"/>
          <p:nvPr/>
        </p:nvSpPr>
        <p:spPr>
          <a:xfrm>
            <a:off x="1492135" y="5083080"/>
            <a:ext cx="2032922" cy="338554"/>
          </a:xfrm>
          <a:prstGeom prst="rect">
            <a:avLst/>
          </a:prstGeom>
          <a:noFill/>
        </p:spPr>
        <p:txBody>
          <a:bodyPr wrap="square" lIns="91440" tIns="45720" rIns="91440" bIns="45720" rtlCol="0" anchor="t">
            <a:spAutoFit/>
          </a:bodyPr>
          <a:lstStyle>
            <a:defPPr>
              <a:defRPr lang="en-US"/>
            </a:defPPr>
            <a:lvl1pPr algn="ctr">
              <a:defRPr sz="1600" b="1">
                <a:solidFill>
                  <a:schemeClr val="accent3">
                    <a:lumMod val="50000"/>
                  </a:schemeClr>
                </a:solidFill>
                <a:latin typeface="Segoe UI Black" panose="020B0A02040204020203" pitchFamily="34" charset="0"/>
                <a:ea typeface="Segoe UI Black" panose="020B0A02040204020203" pitchFamily="34" charset="0"/>
                <a:cs typeface="Rajdhani bold" panose="020000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rPr>
              <a:t>Molex HR Sunset </a:t>
            </a:r>
          </a:p>
        </p:txBody>
      </p:sp>
      <p:sp>
        <p:nvSpPr>
          <p:cNvPr id="268" name="TextBox 267">
            <a:extLst>
              <a:ext uri="{FF2B5EF4-FFF2-40B4-BE49-F238E27FC236}">
                <a16:creationId xmlns="" xmlns:a16="http://schemas.microsoft.com/office/drawing/2014/main" id="{1648A243-33FD-43A8-832A-8F0341B8FB99}"/>
              </a:ext>
            </a:extLst>
          </p:cNvPr>
          <p:cNvSpPr txBox="1"/>
          <p:nvPr/>
        </p:nvSpPr>
        <p:spPr>
          <a:xfrm>
            <a:off x="8675713" y="1422132"/>
            <a:ext cx="189871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Global Support </a:t>
            </a:r>
          </a:p>
        </p:txBody>
      </p:sp>
      <p:sp>
        <p:nvSpPr>
          <p:cNvPr id="270" name="TextBox 269">
            <a:extLst>
              <a:ext uri="{FF2B5EF4-FFF2-40B4-BE49-F238E27FC236}">
                <a16:creationId xmlns="" xmlns:a16="http://schemas.microsoft.com/office/drawing/2014/main" id="{5C6D7D4F-89F4-4190-A3AB-1F391CF8FF69}"/>
              </a:ext>
            </a:extLst>
          </p:cNvPr>
          <p:cNvSpPr txBox="1"/>
          <p:nvPr/>
        </p:nvSpPr>
        <p:spPr>
          <a:xfrm>
            <a:off x="8731532" y="4904126"/>
            <a:ext cx="1886713" cy="830997"/>
          </a:xfrm>
          <a:prstGeom prst="rect">
            <a:avLst/>
          </a:prstGeom>
          <a:noFill/>
        </p:spPr>
        <p:txBody>
          <a:bodyPr wrap="square" rtlCol="0">
            <a:spAutoFit/>
          </a:bodyPr>
          <a:lstStyle>
            <a:defPPr>
              <a:defRPr lang="en-US"/>
            </a:defPPr>
            <a:lvl1pPr algn="ctr">
              <a:defRPr sz="1000" b="1">
                <a:latin typeface="Segoe UI Black" panose="020B0A02040204020203" pitchFamily="34" charset="0"/>
                <a:ea typeface="Segoe UI Black" panose="020B0A02040204020203" pitchFamily="34" charset="0"/>
                <a:cs typeface="Rajdhani bold" panose="020000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Rajdhani bold" panose="02000000000000000000" pitchFamily="2" charset="0"/>
              </a:rPr>
              <a:t>Project Neo Post Go-live &amp; PCN 2.0  </a:t>
            </a:r>
            <a:endParaRPr kumimoji="0" lang="en-US" sz="1600" b="0"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endParaRPr>
          </a:p>
        </p:txBody>
      </p:sp>
      <p:sp>
        <p:nvSpPr>
          <p:cNvPr id="78" name="TextBox 77">
            <a:extLst>
              <a:ext uri="{FF2B5EF4-FFF2-40B4-BE49-F238E27FC236}">
                <a16:creationId xmlns="" xmlns:a16="http://schemas.microsoft.com/office/drawing/2014/main" id="{11DDD157-8B89-4ABC-99D8-C2854A98A73C}"/>
              </a:ext>
            </a:extLst>
          </p:cNvPr>
          <p:cNvSpPr txBox="1"/>
          <p:nvPr/>
        </p:nvSpPr>
        <p:spPr>
          <a:xfrm>
            <a:off x="8577671" y="3600296"/>
            <a:ext cx="1939930" cy="83099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GTS SP21 Upgrade / Client Split </a:t>
            </a:r>
          </a:p>
        </p:txBody>
      </p:sp>
      <p:sp>
        <p:nvSpPr>
          <p:cNvPr id="80" name="TextBox 79">
            <a:extLst>
              <a:ext uri="{FF2B5EF4-FFF2-40B4-BE49-F238E27FC236}">
                <a16:creationId xmlns="" xmlns:a16="http://schemas.microsoft.com/office/drawing/2014/main" id="{32271A0B-415E-4060-8DB0-C9A6366A4C9D}"/>
              </a:ext>
            </a:extLst>
          </p:cNvPr>
          <p:cNvSpPr txBox="1"/>
          <p:nvPr/>
        </p:nvSpPr>
        <p:spPr>
          <a:xfrm>
            <a:off x="1628497" y="1466903"/>
            <a:ext cx="1563414" cy="338554"/>
          </a:xfrm>
          <a:prstGeom prst="rect">
            <a:avLst/>
          </a:prstGeom>
          <a:noFill/>
        </p:spPr>
        <p:txBody>
          <a:bodyPr wrap="square" lIns="91440" tIns="45720" rIns="91440" bIns="45720" rtlCol="0" anchor="t">
            <a:spAutoFit/>
          </a:bodyPr>
          <a:lstStyle>
            <a:defPPr>
              <a:defRPr lang="en-US"/>
            </a:defPPr>
            <a:lvl1pPr algn="ctr">
              <a:defRPr sz="1000" b="1">
                <a:latin typeface="Segoe UI Black" panose="020B0A02040204020203" pitchFamily="34" charset="0"/>
                <a:ea typeface="Segoe UI Black" panose="020B0A02040204020203" pitchFamily="34" charset="0"/>
                <a:cs typeface="Rajdhani bold" panose="020000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JCT</a:t>
            </a:r>
          </a:p>
        </p:txBody>
      </p:sp>
      <p:sp>
        <p:nvSpPr>
          <p:cNvPr id="81" name="TextBox 80">
            <a:extLst>
              <a:ext uri="{FF2B5EF4-FFF2-40B4-BE49-F238E27FC236}">
                <a16:creationId xmlns="" xmlns:a16="http://schemas.microsoft.com/office/drawing/2014/main" id="{38C8A620-428C-4445-96B7-89EC35FF56BC}"/>
              </a:ext>
            </a:extLst>
          </p:cNvPr>
          <p:cNvSpPr txBox="1"/>
          <p:nvPr/>
        </p:nvSpPr>
        <p:spPr>
          <a:xfrm>
            <a:off x="8860064" y="2488403"/>
            <a:ext cx="190903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Fusion </a:t>
            </a:r>
            <a:r>
              <a:rPr kumimoji="0" lang="en-US" sz="1600" b="0" i="0" u="none" strike="noStrike" kern="1200" cap="none" spc="0" normalizeH="0" baseline="0" noProof="0" dirty="0" err="1">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Opcenter</a:t>
            </a:r>
            <a:r>
              <a:rPr kumimoji="0" lang="en-US" sz="1600" b="0"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rPr>
              <a:t> &amp; Fusion PD</a:t>
            </a:r>
          </a:p>
        </p:txBody>
      </p:sp>
      <p:sp>
        <p:nvSpPr>
          <p:cNvPr id="3" name="Title 2">
            <a:extLst>
              <a:ext uri="{FF2B5EF4-FFF2-40B4-BE49-F238E27FC236}">
                <a16:creationId xmlns="" xmlns:a16="http://schemas.microsoft.com/office/drawing/2014/main" id="{30AD795F-8677-00ED-6251-52086581B3C1}"/>
              </a:ext>
            </a:extLst>
          </p:cNvPr>
          <p:cNvSpPr txBox="1">
            <a:spLocks/>
          </p:cNvSpPr>
          <p:nvPr/>
        </p:nvSpPr>
        <p:spPr>
          <a:xfrm>
            <a:off x="43834" y="0"/>
            <a:ext cx="11018520" cy="7749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dirty="0">
                <a:effectLst>
                  <a:outerShdw blurRad="38100" dist="38100" dir="2700000" algn="tl">
                    <a:srgbClr val="000000">
                      <a:alpha val="43137"/>
                    </a:srgbClr>
                  </a:outerShdw>
                </a:effectLst>
              </a:rPr>
              <a:t>Projects – Ongoing and Future</a:t>
            </a:r>
          </a:p>
        </p:txBody>
      </p:sp>
      <p:sp>
        <p:nvSpPr>
          <p:cNvPr id="5" name="TextBox 4">
            <a:extLst>
              <a:ext uri="{FF2B5EF4-FFF2-40B4-BE49-F238E27FC236}">
                <a16:creationId xmlns="" xmlns:a16="http://schemas.microsoft.com/office/drawing/2014/main" id="{EC067978-D0C2-B78C-6AB1-D7FE8DAA68DC}"/>
              </a:ext>
            </a:extLst>
          </p:cNvPr>
          <p:cNvSpPr txBox="1"/>
          <p:nvPr/>
        </p:nvSpPr>
        <p:spPr>
          <a:xfrm>
            <a:off x="1579564" y="3812222"/>
            <a:ext cx="195398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err="1">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Rajdhani bold" panose="02000000000000000000" pitchFamily="2" charset="0"/>
              </a:rPr>
              <a:t>LoftWare</a:t>
            </a:r>
            <a:endParaRPr kumimoji="0" lang="en-US" sz="1800" b="0" i="0" u="none" strike="noStrike" kern="1200" cap="none" spc="0" normalizeH="0" baseline="0" noProof="0" dirty="0">
              <a:ln>
                <a:noFill/>
              </a:ln>
              <a:solidFill>
                <a:srgbClr val="A5A5A5">
                  <a:lumMod val="50000"/>
                </a:srgbClr>
              </a:solidFill>
              <a:effectLst/>
              <a:uLnTx/>
              <a:uFillTx/>
              <a:latin typeface="Segoe UI Black" panose="020B0A02040204020203" pitchFamily="34" charset="0"/>
              <a:ea typeface="Segoe UI Black" panose="020B0A02040204020203" pitchFamily="34" charset="0"/>
              <a:cs typeface="+mn-cs"/>
            </a:endParaRPr>
          </a:p>
        </p:txBody>
      </p:sp>
    </p:spTree>
    <p:extLst>
      <p:ext uri="{BB962C8B-B14F-4D97-AF65-F5344CB8AC3E}">
        <p14:creationId xmlns:p14="http://schemas.microsoft.com/office/powerpoint/2010/main" val="124272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3">
            <a:extLst>
              <a:ext uri="{FF2B5EF4-FFF2-40B4-BE49-F238E27FC236}">
                <a16:creationId xmlns="" xmlns:a16="http://schemas.microsoft.com/office/drawing/2014/main" id="{2EB492CD-616E-47F8-933B-5E2D952A059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Arc 25">
            <a:extLst>
              <a:ext uri="{FF2B5EF4-FFF2-40B4-BE49-F238E27FC236}">
                <a16:creationId xmlns="" xmlns:a16="http://schemas.microsoft.com/office/drawing/2014/main" id="{59383CF9-23B5-4335-9B21-1791C4CF1C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2">
            <a:extLst>
              <a:ext uri="{FF2B5EF4-FFF2-40B4-BE49-F238E27FC236}">
                <a16:creationId xmlns="" xmlns:a16="http://schemas.microsoft.com/office/drawing/2014/main" id="{164A065F-89DE-3507-B061-B77CF6173B6C}"/>
              </a:ext>
            </a:extLst>
          </p:cNvPr>
          <p:cNvSpPr>
            <a:spLocks noGrp="1"/>
          </p:cNvSpPr>
          <p:nvPr>
            <p:ph type="title"/>
          </p:nvPr>
        </p:nvSpPr>
        <p:spPr>
          <a:xfrm>
            <a:off x="5894962" y="479493"/>
            <a:ext cx="5458838" cy="1325563"/>
          </a:xfrm>
        </p:spPr>
        <p:txBody>
          <a:bodyPr vert="horz" lIns="91440" tIns="45720" rIns="91440" bIns="45720" rtlCol="0" anchor="ctr">
            <a:normAutofit/>
          </a:bodyPr>
          <a:lstStyle/>
          <a:p>
            <a:pPr>
              <a:lnSpc>
                <a:spcPct val="90000"/>
              </a:lnSpc>
            </a:pPr>
            <a:r>
              <a:rPr lang="en-US" sz="4400" kern="1200" dirty="0">
                <a:solidFill>
                  <a:schemeClr val="tx1"/>
                </a:solidFill>
                <a:latin typeface="+mj-lt"/>
                <a:ea typeface="+mj-ea"/>
                <a:cs typeface="+mj-cs"/>
              </a:rPr>
              <a:t>Achievements</a:t>
            </a:r>
          </a:p>
        </p:txBody>
      </p:sp>
      <p:sp>
        <p:nvSpPr>
          <p:cNvPr id="32" name="Freeform: Shape 27">
            <a:extLst>
              <a:ext uri="{FF2B5EF4-FFF2-40B4-BE49-F238E27FC236}">
                <a16:creationId xmlns="" xmlns:a16="http://schemas.microsoft.com/office/drawing/2014/main" id="{0007FE00-9498-4706-B255-6437B0252C0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person walking up stairs to a trophy&#10;&#10;Description automatically generated with medium confidence">
            <a:extLst>
              <a:ext uri="{FF2B5EF4-FFF2-40B4-BE49-F238E27FC236}">
                <a16:creationId xmlns="" xmlns:a16="http://schemas.microsoft.com/office/drawing/2014/main" id="{5E6E4B54-6160-EC86-632E-298F747FB2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792" b="-3"/>
          <a:stretch/>
        </p:blipFill>
        <p:spPr>
          <a:xfrm>
            <a:off x="703182" y="861212"/>
            <a:ext cx="4777381" cy="496583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Content Placeholder 1">
            <a:extLst>
              <a:ext uri="{FF2B5EF4-FFF2-40B4-BE49-F238E27FC236}">
                <a16:creationId xmlns="" xmlns:a16="http://schemas.microsoft.com/office/drawing/2014/main" id="{18493025-21D8-01C5-AE51-D0B561512D9D}"/>
              </a:ext>
            </a:extLst>
          </p:cNvPr>
          <p:cNvSpPr>
            <a:spLocks noGrp="1"/>
          </p:cNvSpPr>
          <p:nvPr>
            <p:ph idx="1"/>
          </p:nvPr>
        </p:nvSpPr>
        <p:spPr>
          <a:xfrm>
            <a:off x="5894962" y="1578429"/>
            <a:ext cx="5458838" cy="4598534"/>
          </a:xfrm>
        </p:spPr>
        <p:txBody>
          <a:bodyPr vert="horz" lIns="91440" tIns="45720" rIns="91440" bIns="45720" rtlCol="0">
            <a:normAutofit/>
          </a:bodyPr>
          <a:lstStyle/>
          <a:p>
            <a:pPr marL="0" indent="0">
              <a:buNone/>
            </a:pPr>
            <a:r>
              <a:rPr lang="en-US" sz="1800" b="1" dirty="0">
                <a:latin typeface="+mn-lt"/>
                <a:ea typeface="+mn-ea"/>
                <a:cs typeface="+mn-cs"/>
              </a:rPr>
              <a:t>TPP</a:t>
            </a:r>
            <a:r>
              <a:rPr lang="en-US" sz="1500" dirty="0">
                <a:latin typeface="+mn-lt"/>
                <a:ea typeface="+mn-ea"/>
                <a:cs typeface="+mn-cs"/>
              </a:rPr>
              <a:t/>
            </a:r>
            <a:br>
              <a:rPr lang="en-US" sz="1500" dirty="0">
                <a:latin typeface="+mn-lt"/>
                <a:ea typeface="+mn-ea"/>
                <a:cs typeface="+mn-cs"/>
              </a:rPr>
            </a:br>
            <a:r>
              <a:rPr lang="en-US" sz="1500" dirty="0">
                <a:latin typeface="+mn-lt"/>
                <a:ea typeface="+mn-ea"/>
                <a:cs typeface="+mn-cs"/>
              </a:rPr>
              <a:t>By harnessing our comparative advantage and demonstrating accountability, KGSI team successfully implemented the TP Model for domestic sales in its SH and China plants, achieving substantial tax savings of $2 million. </a:t>
            </a:r>
          </a:p>
          <a:p>
            <a:endParaRPr lang="en-US" sz="1500" dirty="0">
              <a:latin typeface="+mn-lt"/>
              <a:ea typeface="+mn-ea"/>
              <a:cs typeface="+mn-cs"/>
            </a:endParaRPr>
          </a:p>
          <a:p>
            <a:pPr marL="0" indent="0">
              <a:buNone/>
            </a:pPr>
            <a:r>
              <a:rPr lang="en-US" sz="1800" b="1" dirty="0">
                <a:latin typeface="+mn-lt"/>
                <a:ea typeface="+mn-ea"/>
                <a:cs typeface="+mn-cs"/>
              </a:rPr>
              <a:t>Project Neo</a:t>
            </a:r>
          </a:p>
          <a:p>
            <a:pPr marL="0"/>
            <a:r>
              <a:rPr lang="en-US" sz="1500" dirty="0">
                <a:latin typeface="+mn-lt"/>
                <a:ea typeface="+mn-ea"/>
                <a:cs typeface="+mn-cs"/>
              </a:rPr>
              <a:t>The Future State Architecture of Molex.com envisions a unified user experience by integrating content, commerce, community, and enablement through "headless" service providing systems.</a:t>
            </a:r>
          </a:p>
          <a:p>
            <a:endParaRPr lang="en-US" sz="1500" dirty="0">
              <a:latin typeface="+mn-lt"/>
              <a:ea typeface="+mn-ea"/>
              <a:cs typeface="+mn-cs"/>
            </a:endParaRPr>
          </a:p>
          <a:p>
            <a:pPr marL="0" indent="0">
              <a:buNone/>
            </a:pPr>
            <a:r>
              <a:rPr lang="en-US" sz="1800" b="1" dirty="0">
                <a:latin typeface="+mn-lt"/>
                <a:ea typeface="+mn-ea"/>
                <a:cs typeface="+mn-cs"/>
              </a:rPr>
              <a:t>Redwood</a:t>
            </a:r>
          </a:p>
          <a:p>
            <a:pPr marL="0"/>
            <a:r>
              <a:rPr lang="en-US" sz="1500" dirty="0">
                <a:latin typeface="+mn-lt"/>
                <a:ea typeface="+mn-ea"/>
                <a:cs typeface="+mn-cs"/>
              </a:rPr>
              <a:t>KGSI Team self-actualized in Redwood-</a:t>
            </a:r>
            <a:r>
              <a:rPr lang="en-US" sz="1500" dirty="0" err="1">
                <a:latin typeface="+mn-lt"/>
                <a:ea typeface="+mn-ea"/>
                <a:cs typeface="+mn-cs"/>
              </a:rPr>
              <a:t>RunMyJob</a:t>
            </a:r>
            <a:r>
              <a:rPr lang="en-US" sz="1500" dirty="0">
                <a:latin typeface="+mn-lt"/>
                <a:ea typeface="+mn-ea"/>
                <a:cs typeface="+mn-cs"/>
              </a:rPr>
              <a:t>. The project successfully migrated SAP jobs improving system performance. The support model implemented with effective alerting and reporting capabilities in ServiceNow.</a:t>
            </a:r>
          </a:p>
          <a:p>
            <a:endParaRPr lang="en-US" sz="1500" dirty="0">
              <a:latin typeface="+mn-lt"/>
              <a:ea typeface="+mn-ea"/>
              <a:cs typeface="+mn-cs"/>
            </a:endParaRPr>
          </a:p>
          <a:p>
            <a:endParaRPr lang="en-US" sz="1500" dirty="0">
              <a:latin typeface="+mn-lt"/>
              <a:ea typeface="+mn-ea"/>
              <a:cs typeface="+mn-cs"/>
            </a:endParaRPr>
          </a:p>
          <a:p>
            <a:endParaRPr lang="en-US" sz="1500" dirty="0">
              <a:latin typeface="+mn-lt"/>
              <a:ea typeface="+mn-ea"/>
              <a:cs typeface="+mn-cs"/>
            </a:endParaRPr>
          </a:p>
          <a:p>
            <a:endParaRPr lang="en-US" sz="1500" dirty="0">
              <a:latin typeface="+mn-lt"/>
              <a:ea typeface="+mn-ea"/>
              <a:cs typeface="+mn-cs"/>
            </a:endParaRPr>
          </a:p>
        </p:txBody>
      </p:sp>
    </p:spTree>
    <p:extLst>
      <p:ext uri="{BB962C8B-B14F-4D97-AF65-F5344CB8AC3E}">
        <p14:creationId xmlns:p14="http://schemas.microsoft.com/office/powerpoint/2010/main" val="3324034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8FC9BE17-9A7B-462D-AE50-3D87773873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and person embling a puzzle&#10;&#10;Description automatically generated with low confidence">
            <a:extLst>
              <a:ext uri="{FF2B5EF4-FFF2-40B4-BE49-F238E27FC236}">
                <a16:creationId xmlns="" xmlns:a16="http://schemas.microsoft.com/office/drawing/2014/main" id="{B100F79C-0725-EA5E-47DE-4243EA5EBF4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3024" r="9089" b="5053"/>
          <a:stretch/>
        </p:blipFill>
        <p:spPr>
          <a:xfrm>
            <a:off x="3523488" y="10"/>
            <a:ext cx="8668512" cy="6857990"/>
          </a:xfrm>
          <a:prstGeom prst="rect">
            <a:avLst/>
          </a:prstGeom>
        </p:spPr>
      </p:pic>
      <p:sp>
        <p:nvSpPr>
          <p:cNvPr id="13" name="Rectangle 12">
            <a:extLst>
              <a:ext uri="{FF2B5EF4-FFF2-40B4-BE49-F238E27FC236}">
                <a16:creationId xmlns="" xmlns:a16="http://schemas.microsoft.com/office/drawing/2014/main" id="{3EBE8569-6AEC-4B8C-8D53-2DE337CDBA6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 xmlns:a16="http://schemas.microsoft.com/office/drawing/2014/main" id="{6A26B998-5212-533D-C6B8-266CE8CD19A2}"/>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a:lnSpc>
                <a:spcPct val="90000"/>
              </a:lnSpc>
            </a:pPr>
            <a:r>
              <a:rPr lang="en-US" sz="2800">
                <a:latin typeface="+mj-lt"/>
                <a:ea typeface="+mj-ea"/>
                <a:cs typeface="+mj-cs"/>
              </a:rPr>
              <a:t>Initiative / Value Addition</a:t>
            </a:r>
          </a:p>
        </p:txBody>
      </p:sp>
      <p:sp>
        <p:nvSpPr>
          <p:cNvPr id="15" name="Rectangle 14">
            <a:extLst>
              <a:ext uri="{FF2B5EF4-FFF2-40B4-BE49-F238E27FC236}">
                <a16:creationId xmlns="" xmlns:a16="http://schemas.microsoft.com/office/drawing/2014/main" id="{55D4142C-5077-457F-A6AD-3FECFDB396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 xmlns:a16="http://schemas.microsoft.com/office/drawing/2014/main" id="{7A5F0580-5EE9-419F-96EE-B6529EF6E7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ontent Placeholder 1">
            <a:extLst>
              <a:ext uri="{FF2B5EF4-FFF2-40B4-BE49-F238E27FC236}">
                <a16:creationId xmlns="" xmlns:a16="http://schemas.microsoft.com/office/drawing/2014/main" id="{68961D0A-B1BD-C5AF-DC62-EFD8032B3E8F}"/>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dirty="0">
                <a:latin typeface="+mn-lt"/>
                <a:ea typeface="+mn-ea"/>
                <a:cs typeface="+mn-cs"/>
              </a:rPr>
              <a:t>3PL validation</a:t>
            </a:r>
          </a:p>
          <a:p>
            <a:r>
              <a:rPr lang="en-US" sz="1700" dirty="0">
                <a:latin typeface="+mn-lt"/>
                <a:ea typeface="+mn-ea"/>
                <a:cs typeface="+mn-cs"/>
              </a:rPr>
              <a:t>Calendar Upload </a:t>
            </a:r>
          </a:p>
          <a:p>
            <a:r>
              <a:rPr lang="en-US" sz="1700" dirty="0">
                <a:latin typeface="+mn-lt"/>
                <a:ea typeface="+mn-ea"/>
                <a:cs typeface="+mn-cs"/>
              </a:rPr>
              <a:t>Updating file path for EDI</a:t>
            </a:r>
          </a:p>
          <a:p>
            <a:r>
              <a:rPr lang="en-US" sz="1700" dirty="0">
                <a:latin typeface="+mn-lt"/>
                <a:ea typeface="+mn-ea"/>
                <a:cs typeface="+mn-cs"/>
              </a:rPr>
              <a:t>Business Process Knowledge Sharing </a:t>
            </a:r>
          </a:p>
          <a:p>
            <a:endParaRPr lang="en-US" sz="1700" dirty="0">
              <a:latin typeface="+mn-lt"/>
              <a:ea typeface="+mn-ea"/>
              <a:cs typeface="+mn-cs"/>
            </a:endParaRPr>
          </a:p>
          <a:p>
            <a:endParaRPr lang="en-US" sz="1700" dirty="0">
              <a:latin typeface="+mn-lt"/>
              <a:ea typeface="+mn-ea"/>
              <a:cs typeface="+mn-cs"/>
            </a:endParaRPr>
          </a:p>
          <a:p>
            <a:endParaRPr lang="en-US" sz="1700" dirty="0">
              <a:latin typeface="+mn-lt"/>
              <a:ea typeface="+mn-ea"/>
              <a:cs typeface="+mn-cs"/>
            </a:endParaRPr>
          </a:p>
        </p:txBody>
      </p:sp>
    </p:spTree>
    <p:extLst>
      <p:ext uri="{BB962C8B-B14F-4D97-AF65-F5344CB8AC3E}">
        <p14:creationId xmlns:p14="http://schemas.microsoft.com/office/powerpoint/2010/main" val="30855387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TC2020">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TC2020" id="{CBC0D71D-2A2D-4ABB-9DA1-C5D7E2A63200}" vid="{C1B6DAD1-4E9E-41A7-ACC5-E1CC1666934B}"/>
    </a:ext>
  </a:extLst>
</a:theme>
</file>

<file path=ppt/theme/theme3.xml><?xml version="1.0" encoding="utf-8"?>
<a:theme xmlns:a="http://schemas.openxmlformats.org/drawingml/2006/main" name="16-3406 Accenture Security Template 16x9">
  <a:themeElements>
    <a:clrScheme name="New Accenture AD - Consulting">
      <a:dk1>
        <a:srgbClr val="000000"/>
      </a:dk1>
      <a:lt1>
        <a:srgbClr val="FFFFFF"/>
      </a:lt1>
      <a:dk2>
        <a:srgbClr val="919191"/>
      </a:dk2>
      <a:lt2>
        <a:srgbClr val="6C6C6C"/>
      </a:lt2>
      <a:accent1>
        <a:srgbClr val="7E00FF"/>
      </a:accent1>
      <a:accent2>
        <a:srgbClr val="A100FF"/>
      </a:accent2>
      <a:accent3>
        <a:srgbClr val="00F3FF"/>
      </a:accent3>
      <a:accent4>
        <a:srgbClr val="7500C0"/>
      </a:accent4>
      <a:accent5>
        <a:srgbClr val="5F0095"/>
      </a:accent5>
      <a:accent6>
        <a:srgbClr val="380089"/>
      </a:accent6>
      <a:hlink>
        <a:srgbClr val="7C7C7C"/>
      </a:hlink>
      <a:folHlink>
        <a:srgbClr val="A9A9A9"/>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a:noFill/>
        </a:ln>
        <a:effectLst/>
      </a:spPr>
      <a:bodyPr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txDef>
      <a:spPr/>
      <a:bodyPr vert="horz" lIns="0" tIns="0" rIns="0" bIns="0" rtlCol="0">
        <a:noAutofit/>
      </a:bodyPr>
      <a:lstStyle>
        <a:defPPr>
          <a:defRPr dirty="0" err="1"/>
        </a:defPPr>
      </a:lstStyle>
    </a:txDef>
  </a:objectDefaults>
  <a:extraClrSchemeLst/>
  <a:extLst>
    <a:ext uri="{05A4C25C-085E-4340-85A3-A5531E510DB2}">
      <thm15:themeFamily xmlns:thm15="http://schemas.microsoft.com/office/thememl/2012/main" name="Acc_NEW_Template16x9_080217.potx" id="{D984459F-8CEA-47B9-9CAE-35A7900C4F60}" vid="{FB3843C2-9C29-46E6-85EC-57083784382C}"/>
    </a:ext>
  </a:extLst>
</a:theme>
</file>

<file path=ppt/theme/theme4.xml><?xml version="1.0" encoding="utf-8"?>
<a:theme xmlns:a="http://schemas.openxmlformats.org/drawingml/2006/main" name="1_KTC2020">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TC2020" id="{CBC0D71D-2A2D-4ABB-9DA1-C5D7E2A63200}" vid="{C1B6DAD1-4E9E-41A7-ACC5-E1CC1666934B}"/>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Application xmlns="http://www.sap.com/cof/ao/powerpoint/application">
  <com.sap.ip.bi.pioneer>
    <Version>4</Version>
    <AAO_Revision>2.4.2.67253</AAO_Revision>
    <RefreshOnOpen>False</RefreshOnOpen>
    <PlanningModeSetToChangeMode>True</PlanningModeSetToChangeMode>
    <Cleaned>False</Cleaned>
    <ForcePromptOnInitialRefresh>False</ForcePromptOnInitialRefresh>
    <StorePromptsInDocument>True</StorePromptsInDocument>
    <MergeVariables>False</MergeVariables>
    <WorkingMode>Local</WorkingMode>
    <RefreshPlanningObjectsOnRefreshAll>True</RefreshPlanningObjectsOnRefreshAll>
    <Items/>
  </com.sap.ip.bi.pioneer>
</Application>
</file>

<file path=customXml/item4.xml><?xml version="1.0" encoding="utf-8"?>
<Application xmlns="http://www.sap.com/cof/powerpoint/application">
  <Version>2</Version>
  <Revision>2.4.2.67253</Revision>
</Application>
</file>

<file path=customXml/item5.xml><?xml version="1.0" encoding="utf-8"?>
<ct:contentTypeSchema xmlns:ct="http://schemas.microsoft.com/office/2006/metadata/contentType" xmlns:ma="http://schemas.microsoft.com/office/2006/metadata/properties/metaAttributes" ct:_="" ma:_="" ma:contentTypeName="Document" ma:contentTypeID="0x010100EB42A944E4980043AEC3FDF04D523C11" ma:contentTypeVersion="12" ma:contentTypeDescription="Create a new document." ma:contentTypeScope="" ma:versionID="c571a5205ecb5dfd4bd335fceedcc88d">
  <xsd:schema xmlns:xsd="http://www.w3.org/2001/XMLSchema" xmlns:xs="http://www.w3.org/2001/XMLSchema" xmlns:p="http://schemas.microsoft.com/office/2006/metadata/properties" xmlns:ns2="0d2aaa3f-6e14-448c-ba43-08b5dd6aeddd" xmlns:ns3="16fd63c3-615d-49e3-bf73-96fbe8c33e7e" targetNamespace="http://schemas.microsoft.com/office/2006/metadata/properties" ma:root="true" ma:fieldsID="c1973eb548e7f31f47950ed66e4b35f3" ns2:_="" ns3:_="">
    <xsd:import namespace="0d2aaa3f-6e14-448c-ba43-08b5dd6aeddd"/>
    <xsd:import namespace="16fd63c3-615d-49e3-bf73-96fbe8c33e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2aaa3f-6e14-448c-ba43-08b5dd6aed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6fd63c3-615d-49e3-bf73-96fbe8c33e7e"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6F3CE81-A1BC-4762-99B3-4B2E6E493EED}">
  <ds:schemaRefs>
    <ds:schemaRef ds:uri="http://purl.org/dc/elements/1.1/"/>
    <ds:schemaRef ds:uri="http://www.w3.org/XML/1998/namespace"/>
    <ds:schemaRef ds:uri="http://schemas.microsoft.com/office/2006/documentManagement/types"/>
    <ds:schemaRef ds:uri="16fd63c3-615d-49e3-bf73-96fbe8c33e7e"/>
    <ds:schemaRef ds:uri="http://schemas.openxmlformats.org/package/2006/metadata/core-properties"/>
    <ds:schemaRef ds:uri="http://schemas.microsoft.com/office/2006/metadata/properties"/>
    <ds:schemaRef ds:uri="http://purl.org/dc/dcmitype/"/>
    <ds:schemaRef ds:uri="0d2aaa3f-6e14-448c-ba43-08b5dd6aeddd"/>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8FF9CF7-9D43-4A31-B152-9F8B6A1DD765}">
  <ds:schemaRefs>
    <ds:schemaRef ds:uri="http://schemas.microsoft.com/sharepoint/v3/contenttype/forms"/>
  </ds:schemaRefs>
</ds:datastoreItem>
</file>

<file path=customXml/itemProps3.xml><?xml version="1.0" encoding="utf-8"?>
<ds:datastoreItem xmlns:ds="http://schemas.openxmlformats.org/officeDocument/2006/customXml" ds:itemID="{042414E0-5853-4C4A-9A2D-1F454E2D8C61}">
  <ds:schemaRefs>
    <ds:schemaRef ds:uri="http://www.sap.com/cof/ao/powerpoint/application"/>
  </ds:schemaRefs>
</ds:datastoreItem>
</file>

<file path=customXml/itemProps4.xml><?xml version="1.0" encoding="utf-8"?>
<ds:datastoreItem xmlns:ds="http://schemas.openxmlformats.org/officeDocument/2006/customXml" ds:itemID="{91785F80-F0C9-4E8D-B6A2-91F948037D3B}">
  <ds:schemaRefs>
    <ds:schemaRef ds:uri="http://www.sap.com/cof/powerpoint/application"/>
  </ds:schemaRefs>
</ds:datastoreItem>
</file>

<file path=customXml/itemProps5.xml><?xml version="1.0" encoding="utf-8"?>
<ds:datastoreItem xmlns:ds="http://schemas.openxmlformats.org/officeDocument/2006/customXml" ds:itemID="{8B67D21F-8DA1-4170-8DC3-B5C385B63571}">
  <ds:schemaRefs>
    <ds:schemaRef ds:uri="0d2aaa3f-6e14-448c-ba43-08b5dd6aeddd"/>
    <ds:schemaRef ds:uri="16fd63c3-615d-49e3-bf73-96fbe8c33e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KTC2020</Template>
  <TotalTime>994</TotalTime>
  <Words>1186</Words>
  <Application>Microsoft Office PowerPoint</Application>
  <PresentationFormat>Widescreen</PresentationFormat>
  <Paragraphs>291</Paragraphs>
  <Slides>22</Slides>
  <Notes>10</Notes>
  <HiddenSlides>8</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22</vt:i4>
      </vt:variant>
    </vt:vector>
  </HeadingPairs>
  <TitlesOfParts>
    <vt:vector size="39" baseType="lpstr">
      <vt:lpstr>Malgun Gothic</vt:lpstr>
      <vt:lpstr>Yu Gothic</vt:lpstr>
      <vt:lpstr>Arial</vt:lpstr>
      <vt:lpstr>Arial Black</vt:lpstr>
      <vt:lpstr>Arial Bold</vt:lpstr>
      <vt:lpstr>Calibri</vt:lpstr>
      <vt:lpstr>Calibri Light</vt:lpstr>
      <vt:lpstr>Rajdhani bold</vt:lpstr>
      <vt:lpstr>Segoe UI Black</vt:lpstr>
      <vt:lpstr>Tw Cen MT</vt:lpstr>
      <vt:lpstr>Verdana</vt:lpstr>
      <vt:lpstr>Wingdings</vt:lpstr>
      <vt:lpstr>Office Theme</vt:lpstr>
      <vt:lpstr>KTC2020</vt:lpstr>
      <vt:lpstr>16-3406 Accenture Security Template 16x9</vt:lpstr>
      <vt:lpstr>1_KTC2020</vt:lpstr>
      <vt:lpstr>2_Office Theme</vt:lpstr>
      <vt:lpstr>PowerPoint Presentation</vt:lpstr>
      <vt:lpstr>Agenda</vt:lpstr>
      <vt:lpstr>PowerPoint Presentation</vt:lpstr>
      <vt:lpstr>Growth Transition</vt:lpstr>
      <vt:lpstr>PowerPoint Presentation</vt:lpstr>
      <vt:lpstr>PowerPoint Presentation</vt:lpstr>
      <vt:lpstr>PowerPoint Presentation</vt:lpstr>
      <vt:lpstr>Achievements</vt:lpstr>
      <vt:lpstr>Initiative / Value Addition</vt:lpstr>
      <vt:lpstr>PowerPoint Presentation</vt:lpstr>
      <vt:lpstr>PowerPoint Presentation</vt:lpstr>
      <vt:lpstr>Team Readiness - Contribution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Big Data</dc:title>
  <dc:creator>Ananthan, Aravinth</dc:creator>
  <cp:lastModifiedBy>A</cp:lastModifiedBy>
  <cp:revision>10</cp:revision>
  <dcterms:created xsi:type="dcterms:W3CDTF">2021-03-09T08:51:16Z</dcterms:created>
  <dcterms:modified xsi:type="dcterms:W3CDTF">2023-06-17T08:33:46Z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0x010100EB42A944E4980043AEC3FDF04D523C11</vt:lpwstr>
  </property>
</Properties>
</file>